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315" r:id="rId2"/>
    <p:sldId id="479" r:id="rId3"/>
    <p:sldId id="491" r:id="rId4"/>
    <p:sldId id="490" r:id="rId5"/>
    <p:sldId id="471" r:id="rId6"/>
    <p:sldId id="483" r:id="rId7"/>
    <p:sldId id="492" r:id="rId8"/>
    <p:sldId id="486" r:id="rId9"/>
    <p:sldId id="487" r:id="rId10"/>
    <p:sldId id="488" r:id="rId11"/>
    <p:sldId id="489" r:id="rId12"/>
    <p:sldId id="493" r:id="rId13"/>
    <p:sldId id="494" r:id="rId14"/>
    <p:sldId id="496" r:id="rId15"/>
    <p:sldId id="495" r:id="rId16"/>
    <p:sldId id="497" r:id="rId17"/>
    <p:sldId id="498" r:id="rId18"/>
    <p:sldId id="499" r:id="rId19"/>
    <p:sldId id="500" r:id="rId20"/>
    <p:sldId id="501" r:id="rId21"/>
    <p:sldId id="502" r:id="rId22"/>
    <p:sldId id="503" r:id="rId23"/>
    <p:sldId id="470" r:id="rId24"/>
    <p:sldId id="473" r:id="rId25"/>
    <p:sldId id="504" r:id="rId26"/>
    <p:sldId id="505" r:id="rId27"/>
    <p:sldId id="4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79"/>
            <p14:sldId id="491"/>
            <p14:sldId id="490"/>
            <p14:sldId id="471"/>
            <p14:sldId id="483"/>
            <p14:sldId id="492"/>
            <p14:sldId id="486"/>
            <p14:sldId id="487"/>
            <p14:sldId id="488"/>
            <p14:sldId id="489"/>
            <p14:sldId id="493"/>
            <p14:sldId id="494"/>
            <p14:sldId id="496"/>
            <p14:sldId id="495"/>
            <p14:sldId id="497"/>
            <p14:sldId id="498"/>
            <p14:sldId id="499"/>
            <p14:sldId id="500"/>
            <p14:sldId id="501"/>
            <p14:sldId id="502"/>
            <p14:sldId id="503"/>
            <p14:sldId id="470"/>
            <p14:sldId id="473"/>
            <p14:sldId id="504"/>
            <p14:sldId id="505"/>
            <p14:sldId id="465"/>
          </p14:sldIdLst>
        </p14:section>
        <p14:section name="Store" id="{99F90279-42E7-411D-A27A-8C0A36389AB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7033"/>
    <a:srgbClr val="C00000"/>
    <a:srgbClr val="2E6187"/>
    <a:srgbClr val="DDDDDD"/>
    <a:srgbClr val="FF9900"/>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6" autoAdjust="0"/>
    <p:restoredTop sz="84129" autoAdjust="0"/>
  </p:normalViewPr>
  <p:slideViewPr>
    <p:cSldViewPr snapToGrid="0">
      <p:cViewPr varScale="1">
        <p:scale>
          <a:sx n="109" d="100"/>
          <a:sy n="109" d="100"/>
        </p:scale>
        <p:origin x="444"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576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um, Bryan" userId="0944d42a-0297-47b7-847f-b5cd4d2f087f" providerId="ADAL" clId="{88EC028D-221F-4937-996E-3AE9E8589FBE}"/>
    <pc:docChg chg="undo redo custSel addSld delSld modSld sldOrd modMainMaster modSection">
      <pc:chgData name="Parthum, Bryan" userId="0944d42a-0297-47b7-847f-b5cd4d2f087f" providerId="ADAL" clId="{88EC028D-221F-4937-996E-3AE9E8589FBE}" dt="2022-11-30T15:59:47.170" v="3043" actId="1076"/>
      <pc:docMkLst>
        <pc:docMk/>
      </pc:docMkLst>
      <pc:sldChg chg="modSp mod">
        <pc:chgData name="Parthum, Bryan" userId="0944d42a-0297-47b7-847f-b5cd4d2f087f" providerId="ADAL" clId="{88EC028D-221F-4937-996E-3AE9E8589FBE}" dt="2022-11-30T01:08:58.656" v="64" actId="6549"/>
        <pc:sldMkLst>
          <pc:docMk/>
          <pc:sldMk cId="2768470357" sldId="315"/>
        </pc:sldMkLst>
        <pc:spChg chg="mod">
          <ac:chgData name="Parthum, Bryan" userId="0944d42a-0297-47b7-847f-b5cd4d2f087f" providerId="ADAL" clId="{88EC028D-221F-4937-996E-3AE9E8589FBE}" dt="2022-11-30T01:08:58.656" v="64" actId="6549"/>
          <ac:spMkLst>
            <pc:docMk/>
            <pc:sldMk cId="2768470357" sldId="315"/>
            <ac:spMk id="7" creationId="{00000000-0000-0000-0000-000000000000}"/>
          </ac:spMkLst>
        </pc:spChg>
      </pc:sldChg>
      <pc:sldChg chg="modSp del mod">
        <pc:chgData name="Parthum, Bryan" userId="0944d42a-0297-47b7-847f-b5cd4d2f087f" providerId="ADAL" clId="{88EC028D-221F-4937-996E-3AE9E8589FBE}" dt="2022-11-30T01:09:30.419" v="78" actId="47"/>
        <pc:sldMkLst>
          <pc:docMk/>
          <pc:sldMk cId="3176014870" sldId="428"/>
        </pc:sldMkLst>
        <pc:spChg chg="mod">
          <ac:chgData name="Parthum, Bryan" userId="0944d42a-0297-47b7-847f-b5cd4d2f087f" providerId="ADAL" clId="{88EC028D-221F-4937-996E-3AE9E8589FBE}" dt="2022-11-30T01:09:09.498" v="77" actId="20577"/>
          <ac:spMkLst>
            <pc:docMk/>
            <pc:sldMk cId="3176014870" sldId="428"/>
            <ac:spMk id="11" creationId="{462E9AFE-FCE3-4594-A4DB-141C6B7644D4}"/>
          </ac:spMkLst>
        </pc:spChg>
      </pc:sldChg>
      <pc:sldChg chg="addSp modSp mod">
        <pc:chgData name="Parthum, Bryan" userId="0944d42a-0297-47b7-847f-b5cd4d2f087f" providerId="ADAL" clId="{88EC028D-221F-4937-996E-3AE9E8589FBE}" dt="2022-11-30T02:05:25.280" v="2189" actId="1076"/>
        <pc:sldMkLst>
          <pc:docMk/>
          <pc:sldMk cId="1473508937" sldId="465"/>
        </pc:sldMkLst>
        <pc:spChg chg="mod">
          <ac:chgData name="Parthum, Bryan" userId="0944d42a-0297-47b7-847f-b5cd4d2f087f" providerId="ADAL" clId="{88EC028D-221F-4937-996E-3AE9E8589FBE}" dt="2022-11-30T02:05:14.372" v="2186" actId="20577"/>
          <ac:spMkLst>
            <pc:docMk/>
            <pc:sldMk cId="1473508937" sldId="465"/>
            <ac:spMk id="11" creationId="{1DF8D491-E9D6-4622-95D9-A31A202ACC5D}"/>
          </ac:spMkLst>
        </pc:spChg>
        <pc:picChg chg="add mod">
          <ac:chgData name="Parthum, Bryan" userId="0944d42a-0297-47b7-847f-b5cd4d2f087f" providerId="ADAL" clId="{88EC028D-221F-4937-996E-3AE9E8589FBE}" dt="2022-11-30T02:05:25.280" v="2189" actId="1076"/>
          <ac:picMkLst>
            <pc:docMk/>
            <pc:sldMk cId="1473508937" sldId="465"/>
            <ac:picMk id="3" creationId="{785C459C-5857-431F-8C88-FB361F8BAD27}"/>
          </ac:picMkLst>
        </pc:picChg>
      </pc:sldChg>
      <pc:sldChg chg="del">
        <pc:chgData name="Parthum, Bryan" userId="0944d42a-0297-47b7-847f-b5cd4d2f087f" providerId="ADAL" clId="{88EC028D-221F-4937-996E-3AE9E8589FBE}" dt="2022-11-30T01:23:56.979" v="1154" actId="47"/>
        <pc:sldMkLst>
          <pc:docMk/>
          <pc:sldMk cId="2891302346" sldId="467"/>
        </pc:sldMkLst>
      </pc:sldChg>
      <pc:sldChg chg="del">
        <pc:chgData name="Parthum, Bryan" userId="0944d42a-0297-47b7-847f-b5cd4d2f087f" providerId="ADAL" clId="{88EC028D-221F-4937-996E-3AE9E8589FBE}" dt="2022-11-30T01:23:59.957" v="1155" actId="47"/>
        <pc:sldMkLst>
          <pc:docMk/>
          <pc:sldMk cId="129495266" sldId="468"/>
        </pc:sldMkLst>
      </pc:sldChg>
      <pc:sldChg chg="del">
        <pc:chgData name="Parthum, Bryan" userId="0944d42a-0297-47b7-847f-b5cd4d2f087f" providerId="ADAL" clId="{88EC028D-221F-4937-996E-3AE9E8589FBE}" dt="2022-11-30T01:23:53.266" v="1153" actId="47"/>
        <pc:sldMkLst>
          <pc:docMk/>
          <pc:sldMk cId="688420722" sldId="469"/>
        </pc:sldMkLst>
      </pc:sldChg>
      <pc:sldChg chg="del">
        <pc:chgData name="Parthum, Bryan" userId="0944d42a-0297-47b7-847f-b5cd4d2f087f" providerId="ADAL" clId="{88EC028D-221F-4937-996E-3AE9E8589FBE}" dt="2022-11-30T01:24:04.988" v="1156" actId="47"/>
        <pc:sldMkLst>
          <pc:docMk/>
          <pc:sldMk cId="1000079594" sldId="470"/>
        </pc:sldMkLst>
      </pc:sldChg>
      <pc:sldChg chg="addSp delSp modSp add mod">
        <pc:chgData name="Parthum, Bryan" userId="0944d42a-0297-47b7-847f-b5cd4d2f087f" providerId="ADAL" clId="{88EC028D-221F-4937-996E-3AE9E8589FBE}" dt="2022-11-30T03:11:40.396" v="2957" actId="20577"/>
        <pc:sldMkLst>
          <pc:docMk/>
          <pc:sldMk cId="2023457987" sldId="470"/>
        </pc:sldMkLst>
        <pc:spChg chg="mod">
          <ac:chgData name="Parthum, Bryan" userId="0944d42a-0297-47b7-847f-b5cd4d2f087f" providerId="ADAL" clId="{88EC028D-221F-4937-996E-3AE9E8589FBE}" dt="2022-11-30T03:11:32.465" v="2938" actId="1076"/>
          <ac:spMkLst>
            <pc:docMk/>
            <pc:sldMk cId="2023457987" sldId="470"/>
            <ac:spMk id="31" creationId="{BD5FE200-70DA-4F18-B3F8-5B51B9F675D6}"/>
          </ac:spMkLst>
        </pc:spChg>
        <pc:spChg chg="add del mod">
          <ac:chgData name="Parthum, Bryan" userId="0944d42a-0297-47b7-847f-b5cd4d2f087f" providerId="ADAL" clId="{88EC028D-221F-4937-996E-3AE9E8589FBE}" dt="2022-11-30T03:11:29.052" v="2937"/>
          <ac:spMkLst>
            <pc:docMk/>
            <pc:sldMk cId="2023457987" sldId="470"/>
            <ac:spMk id="33" creationId="{E9246C07-E526-4A88-91B6-96DBC597A7E0}"/>
          </ac:spMkLst>
        </pc:spChg>
        <pc:spChg chg="add mod">
          <ac:chgData name="Parthum, Bryan" userId="0944d42a-0297-47b7-847f-b5cd4d2f087f" providerId="ADAL" clId="{88EC028D-221F-4937-996E-3AE9E8589FBE}" dt="2022-11-30T03:11:40.396" v="2957" actId="20577"/>
          <ac:spMkLst>
            <pc:docMk/>
            <pc:sldMk cId="2023457987" sldId="470"/>
            <ac:spMk id="35" creationId="{C98B50CF-40C5-49B1-8275-FACEE976DEB4}"/>
          </ac:spMkLst>
        </pc:spChg>
      </pc:sldChg>
      <pc:sldChg chg="ord">
        <pc:chgData name="Parthum, Bryan" userId="0944d42a-0297-47b7-847f-b5cd4d2f087f" providerId="ADAL" clId="{88EC028D-221F-4937-996E-3AE9E8589FBE}" dt="2022-11-30T01:23:29.437" v="1148"/>
        <pc:sldMkLst>
          <pc:docMk/>
          <pc:sldMk cId="157624176" sldId="471"/>
        </pc:sldMkLst>
      </pc:sldChg>
      <pc:sldChg chg="del">
        <pc:chgData name="Parthum, Bryan" userId="0944d42a-0297-47b7-847f-b5cd4d2f087f" providerId="ADAL" clId="{88EC028D-221F-4937-996E-3AE9E8589FBE}" dt="2022-11-30T01:23:44.810" v="1150" actId="47"/>
        <pc:sldMkLst>
          <pc:docMk/>
          <pc:sldMk cId="686947760" sldId="472"/>
        </pc:sldMkLst>
      </pc:sldChg>
      <pc:sldChg chg="addSp delSp modSp add mod">
        <pc:chgData name="Parthum, Bryan" userId="0944d42a-0297-47b7-847f-b5cd4d2f087f" providerId="ADAL" clId="{88EC028D-221F-4937-996E-3AE9E8589FBE}" dt="2022-11-30T03:16:20.912" v="3000"/>
        <pc:sldMkLst>
          <pc:docMk/>
          <pc:sldMk cId="2702104067" sldId="473"/>
        </pc:sldMkLst>
        <pc:spChg chg="add del mod">
          <ac:chgData name="Parthum, Bryan" userId="0944d42a-0297-47b7-847f-b5cd4d2f087f" providerId="ADAL" clId="{88EC028D-221F-4937-996E-3AE9E8589FBE}" dt="2022-11-30T03:14:14.048" v="2959"/>
          <ac:spMkLst>
            <pc:docMk/>
            <pc:sldMk cId="2702104067" sldId="473"/>
            <ac:spMk id="29" creationId="{F929BB21-4050-49DE-B88B-6935B897BC67}"/>
          </ac:spMkLst>
        </pc:spChg>
        <pc:spChg chg="mod">
          <ac:chgData name="Parthum, Bryan" userId="0944d42a-0297-47b7-847f-b5cd4d2f087f" providerId="ADAL" clId="{88EC028D-221F-4937-996E-3AE9E8589FBE}" dt="2022-11-30T03:16:10.594" v="2998" actId="1076"/>
          <ac:spMkLst>
            <pc:docMk/>
            <pc:sldMk cId="2702104067" sldId="473"/>
            <ac:spMk id="31" creationId="{BD5FE200-70DA-4F18-B3F8-5B51B9F675D6}"/>
          </ac:spMkLst>
        </pc:spChg>
        <pc:spChg chg="add mod">
          <ac:chgData name="Parthum, Bryan" userId="0944d42a-0297-47b7-847f-b5cd4d2f087f" providerId="ADAL" clId="{88EC028D-221F-4937-996E-3AE9E8589FBE}" dt="2022-11-30T03:16:20.912" v="3000"/>
          <ac:spMkLst>
            <pc:docMk/>
            <pc:sldMk cId="2702104067" sldId="473"/>
            <ac:spMk id="35" creationId="{59485776-1D57-4144-AC67-9C64DBA8DAA2}"/>
          </ac:spMkLst>
        </pc:spChg>
        <pc:picChg chg="mod">
          <ac:chgData name="Parthum, Bryan" userId="0944d42a-0297-47b7-847f-b5cd4d2f087f" providerId="ADAL" clId="{88EC028D-221F-4937-996E-3AE9E8589FBE}" dt="2022-11-30T03:16:15.529" v="2999" actId="1076"/>
          <ac:picMkLst>
            <pc:docMk/>
            <pc:sldMk cId="2702104067" sldId="473"/>
            <ac:picMk id="4" creationId="{D91A143D-76F6-4F22-872D-3F217A7CF485}"/>
          </ac:picMkLst>
        </pc:picChg>
        <pc:picChg chg="mod">
          <ac:chgData name="Parthum, Bryan" userId="0944d42a-0297-47b7-847f-b5cd4d2f087f" providerId="ADAL" clId="{88EC028D-221F-4937-996E-3AE9E8589FBE}" dt="2022-11-30T03:16:15.529" v="2999" actId="1076"/>
          <ac:picMkLst>
            <pc:docMk/>
            <pc:sldMk cId="2702104067" sldId="473"/>
            <ac:picMk id="8" creationId="{FEE67A4A-0A1C-454B-BFEF-57C59F1B48FB}"/>
          </ac:picMkLst>
        </pc:picChg>
        <pc:picChg chg="mod">
          <ac:chgData name="Parthum, Bryan" userId="0944d42a-0297-47b7-847f-b5cd4d2f087f" providerId="ADAL" clId="{88EC028D-221F-4937-996E-3AE9E8589FBE}" dt="2022-11-30T03:16:15.529" v="2999" actId="1076"/>
          <ac:picMkLst>
            <pc:docMk/>
            <pc:sldMk cId="2702104067" sldId="473"/>
            <ac:picMk id="33" creationId="{EE852723-66A8-48BB-929B-893D532268FE}"/>
          </ac:picMkLst>
        </pc:picChg>
      </pc:sldChg>
      <pc:sldChg chg="del">
        <pc:chgData name="Parthum, Bryan" userId="0944d42a-0297-47b7-847f-b5cd4d2f087f" providerId="ADAL" clId="{88EC028D-221F-4937-996E-3AE9E8589FBE}" dt="2022-11-30T01:24:06.075" v="1157" actId="47"/>
        <pc:sldMkLst>
          <pc:docMk/>
          <pc:sldMk cId="2775425758" sldId="473"/>
        </pc:sldMkLst>
      </pc:sldChg>
      <pc:sldChg chg="addSp delSp modSp add del mod">
        <pc:chgData name="Parthum, Bryan" userId="0944d42a-0297-47b7-847f-b5cd4d2f087f" providerId="ADAL" clId="{88EC028D-221F-4937-996E-3AE9E8589FBE}" dt="2022-11-30T01:30:47.803" v="1338" actId="2696"/>
        <pc:sldMkLst>
          <pc:docMk/>
          <pc:sldMk cId="2837542214" sldId="474"/>
        </pc:sldMkLst>
        <pc:spChg chg="add mod">
          <ac:chgData name="Parthum, Bryan" userId="0944d42a-0297-47b7-847f-b5cd4d2f087f" providerId="ADAL" clId="{88EC028D-221F-4937-996E-3AE9E8589FBE}" dt="2022-11-30T01:28:17.668" v="1318"/>
          <ac:spMkLst>
            <pc:docMk/>
            <pc:sldMk cId="2837542214" sldId="474"/>
            <ac:spMk id="7" creationId="{E5A7017A-5618-47EB-95B5-7AF7D7DED557}"/>
          </ac:spMkLst>
        </pc:spChg>
        <pc:spChg chg="del">
          <ac:chgData name="Parthum, Bryan" userId="0944d42a-0297-47b7-847f-b5cd4d2f087f" providerId="ADAL" clId="{88EC028D-221F-4937-996E-3AE9E8589FBE}" dt="2022-11-30T01:28:17.362" v="1317" actId="478"/>
          <ac:spMkLst>
            <pc:docMk/>
            <pc:sldMk cId="2837542214" sldId="474"/>
            <ac:spMk id="11" creationId="{462E9AFE-FCE3-4594-A4DB-141C6B7644D4}"/>
          </ac:spMkLst>
        </pc:spChg>
      </pc:sldChg>
      <pc:sldChg chg="del">
        <pc:chgData name="Parthum, Bryan" userId="0944d42a-0297-47b7-847f-b5cd4d2f087f" providerId="ADAL" clId="{88EC028D-221F-4937-996E-3AE9E8589FBE}" dt="2022-11-30T01:09:30.419" v="78" actId="47"/>
        <pc:sldMkLst>
          <pc:docMk/>
          <pc:sldMk cId="2874394015" sldId="475"/>
        </pc:sldMkLst>
      </pc:sldChg>
      <pc:sldChg chg="del">
        <pc:chgData name="Parthum, Bryan" userId="0944d42a-0297-47b7-847f-b5cd4d2f087f" providerId="ADAL" clId="{88EC028D-221F-4937-996E-3AE9E8589FBE}" dt="2022-11-30T01:09:30.419" v="78" actId="47"/>
        <pc:sldMkLst>
          <pc:docMk/>
          <pc:sldMk cId="1205464002" sldId="476"/>
        </pc:sldMkLst>
      </pc:sldChg>
      <pc:sldChg chg="del">
        <pc:chgData name="Parthum, Bryan" userId="0944d42a-0297-47b7-847f-b5cd4d2f087f" providerId="ADAL" clId="{88EC028D-221F-4937-996E-3AE9E8589FBE}" dt="2022-11-30T01:09:30.419" v="78" actId="47"/>
        <pc:sldMkLst>
          <pc:docMk/>
          <pc:sldMk cId="376483242" sldId="477"/>
        </pc:sldMkLst>
      </pc:sldChg>
      <pc:sldChg chg="del">
        <pc:chgData name="Parthum, Bryan" userId="0944d42a-0297-47b7-847f-b5cd4d2f087f" providerId="ADAL" clId="{88EC028D-221F-4937-996E-3AE9E8589FBE}" dt="2022-11-30T01:09:30.419" v="78" actId="47"/>
        <pc:sldMkLst>
          <pc:docMk/>
          <pc:sldMk cId="2841525372" sldId="478"/>
        </pc:sldMkLst>
      </pc:sldChg>
      <pc:sldChg chg="modSp mod">
        <pc:chgData name="Parthum, Bryan" userId="0944d42a-0297-47b7-847f-b5cd4d2f087f" providerId="ADAL" clId="{88EC028D-221F-4937-996E-3AE9E8589FBE}" dt="2022-11-30T01:38:07.268" v="1452" actId="207"/>
        <pc:sldMkLst>
          <pc:docMk/>
          <pc:sldMk cId="1877679690" sldId="479"/>
        </pc:sldMkLst>
        <pc:spChg chg="mod">
          <ac:chgData name="Parthum, Bryan" userId="0944d42a-0297-47b7-847f-b5cd4d2f087f" providerId="ADAL" clId="{88EC028D-221F-4937-996E-3AE9E8589FBE}" dt="2022-11-30T01:38:07.268" v="1452" actId="207"/>
          <ac:spMkLst>
            <pc:docMk/>
            <pc:sldMk cId="1877679690" sldId="479"/>
            <ac:spMk id="9" creationId="{9A8AE995-3761-4E8E-B676-D7F73B916651}"/>
          </ac:spMkLst>
        </pc:spChg>
        <pc:spChg chg="mod">
          <ac:chgData name="Parthum, Bryan" userId="0944d42a-0297-47b7-847f-b5cd4d2f087f" providerId="ADAL" clId="{88EC028D-221F-4937-996E-3AE9E8589FBE}" dt="2022-11-30T01:09:57.838" v="131" actId="1076"/>
          <ac:spMkLst>
            <pc:docMk/>
            <pc:sldMk cId="1877679690" sldId="479"/>
            <ac:spMk id="11" creationId="{462E9AFE-FCE3-4594-A4DB-141C6B7644D4}"/>
          </ac:spMkLst>
        </pc:spChg>
      </pc:sldChg>
      <pc:sldChg chg="del">
        <pc:chgData name="Parthum, Bryan" userId="0944d42a-0297-47b7-847f-b5cd4d2f087f" providerId="ADAL" clId="{88EC028D-221F-4937-996E-3AE9E8589FBE}" dt="2022-11-30T01:23:47.343" v="1151" actId="47"/>
        <pc:sldMkLst>
          <pc:docMk/>
          <pc:sldMk cId="2795987784" sldId="481"/>
        </pc:sldMkLst>
      </pc:sldChg>
      <pc:sldChg chg="del">
        <pc:chgData name="Parthum, Bryan" userId="0944d42a-0297-47b7-847f-b5cd4d2f087f" providerId="ADAL" clId="{88EC028D-221F-4937-996E-3AE9E8589FBE}" dt="2022-11-30T01:23:49.065" v="1152" actId="47"/>
        <pc:sldMkLst>
          <pc:docMk/>
          <pc:sldMk cId="4133184129" sldId="482"/>
        </pc:sldMkLst>
      </pc:sldChg>
      <pc:sldChg chg="addSp delSp modSp mod ord">
        <pc:chgData name="Parthum, Bryan" userId="0944d42a-0297-47b7-847f-b5cd4d2f087f" providerId="ADAL" clId="{88EC028D-221F-4937-996E-3AE9E8589FBE}" dt="2022-11-30T01:45:11.851" v="1485" actId="1076"/>
        <pc:sldMkLst>
          <pc:docMk/>
          <pc:sldMk cId="3419971525" sldId="483"/>
        </pc:sldMkLst>
        <pc:spChg chg="mod">
          <ac:chgData name="Parthum, Bryan" userId="0944d42a-0297-47b7-847f-b5cd4d2f087f" providerId="ADAL" clId="{88EC028D-221F-4937-996E-3AE9E8589FBE}" dt="2022-11-30T01:27:04.662" v="1255" actId="20577"/>
          <ac:spMkLst>
            <pc:docMk/>
            <pc:sldMk cId="3419971525" sldId="483"/>
            <ac:spMk id="15" creationId="{B24CB714-1818-4BFA-A239-FDF7876B1A42}"/>
          </ac:spMkLst>
        </pc:spChg>
        <pc:picChg chg="del">
          <ac:chgData name="Parthum, Bryan" userId="0944d42a-0297-47b7-847f-b5cd4d2f087f" providerId="ADAL" clId="{88EC028D-221F-4937-996E-3AE9E8589FBE}" dt="2022-11-30T01:44:27.043" v="1477" actId="478"/>
          <ac:picMkLst>
            <pc:docMk/>
            <pc:sldMk cId="3419971525" sldId="483"/>
            <ac:picMk id="3" creationId="{86D34D95-BEAD-4A21-AFA9-D92AC73A5423}"/>
          </ac:picMkLst>
        </pc:picChg>
        <pc:picChg chg="add mod">
          <ac:chgData name="Parthum, Bryan" userId="0944d42a-0297-47b7-847f-b5cd4d2f087f" providerId="ADAL" clId="{88EC028D-221F-4937-996E-3AE9E8589FBE}" dt="2022-11-30T01:45:11.851" v="1485" actId="1076"/>
          <ac:picMkLst>
            <pc:docMk/>
            <pc:sldMk cId="3419971525" sldId="483"/>
            <ac:picMk id="4" creationId="{5631420C-D0AF-4CE3-959C-4CAC33240735}"/>
          </ac:picMkLst>
        </pc:picChg>
        <pc:picChg chg="del">
          <ac:chgData name="Parthum, Bryan" userId="0944d42a-0297-47b7-847f-b5cd4d2f087f" providerId="ADAL" clId="{88EC028D-221F-4937-996E-3AE9E8589FBE}" dt="2022-11-30T01:44:27.489" v="1478" actId="478"/>
          <ac:picMkLst>
            <pc:docMk/>
            <pc:sldMk cId="3419971525" sldId="483"/>
            <ac:picMk id="6" creationId="{F0E53EAC-C5C1-4DF9-A658-B57819C4AAF7}"/>
          </ac:picMkLst>
        </pc:picChg>
      </pc:sldChg>
      <pc:sldChg chg="addSp delSp modSp del mod ord">
        <pc:chgData name="Parthum, Bryan" userId="0944d42a-0297-47b7-847f-b5cd4d2f087f" providerId="ADAL" clId="{88EC028D-221F-4937-996E-3AE9E8589FBE}" dt="2022-11-30T01:44:18.391" v="1476" actId="47"/>
        <pc:sldMkLst>
          <pc:docMk/>
          <pc:sldMk cId="1536961979" sldId="485"/>
        </pc:sldMkLst>
        <pc:spChg chg="add del mod">
          <ac:chgData name="Parthum, Bryan" userId="0944d42a-0297-47b7-847f-b5cd4d2f087f" providerId="ADAL" clId="{88EC028D-221F-4937-996E-3AE9E8589FBE}" dt="2022-11-30T01:27:59.479" v="1315" actId="478"/>
          <ac:spMkLst>
            <pc:docMk/>
            <pc:sldMk cId="1536961979" sldId="485"/>
            <ac:spMk id="7" creationId="{8E5EC41C-99A2-4340-83BA-A596BF09093D}"/>
          </ac:spMkLst>
        </pc:spChg>
        <pc:spChg chg="add mod">
          <ac:chgData name="Parthum, Bryan" userId="0944d42a-0297-47b7-847f-b5cd4d2f087f" providerId="ADAL" clId="{88EC028D-221F-4937-996E-3AE9E8589FBE}" dt="2022-11-30T01:27:59.733" v="1316"/>
          <ac:spMkLst>
            <pc:docMk/>
            <pc:sldMk cId="1536961979" sldId="485"/>
            <ac:spMk id="8" creationId="{65EEB682-552D-4D8B-B3C9-0D268E151966}"/>
          </ac:spMkLst>
        </pc:spChg>
        <pc:spChg chg="del">
          <ac:chgData name="Parthum, Bryan" userId="0944d42a-0297-47b7-847f-b5cd4d2f087f" providerId="ADAL" clId="{88EC028D-221F-4937-996E-3AE9E8589FBE}" dt="2022-11-30T01:27:35.364" v="1259" actId="478"/>
          <ac:spMkLst>
            <pc:docMk/>
            <pc:sldMk cId="1536961979" sldId="485"/>
            <ac:spMk id="15" creationId="{B24CB714-1818-4BFA-A239-FDF7876B1A42}"/>
          </ac:spMkLst>
        </pc:spChg>
      </pc:sldChg>
      <pc:sldChg chg="addSp delSp modSp mod ord">
        <pc:chgData name="Parthum, Bryan" userId="0944d42a-0297-47b7-847f-b5cd4d2f087f" providerId="ADAL" clId="{88EC028D-221F-4937-996E-3AE9E8589FBE}" dt="2022-11-30T01:39:07.208" v="1462" actId="1076"/>
        <pc:sldMkLst>
          <pc:docMk/>
          <pc:sldMk cId="1461463328" sldId="486"/>
        </pc:sldMkLst>
        <pc:spChg chg="add mod">
          <ac:chgData name="Parthum, Bryan" userId="0944d42a-0297-47b7-847f-b5cd4d2f087f" providerId="ADAL" clId="{88EC028D-221F-4937-996E-3AE9E8589FBE}" dt="2022-11-30T01:28:27.699" v="1322"/>
          <ac:spMkLst>
            <pc:docMk/>
            <pc:sldMk cId="1461463328" sldId="486"/>
            <ac:spMk id="7" creationId="{9E8F69CC-071A-4E5D-AFDF-7775467AAF42}"/>
          </ac:spMkLst>
        </pc:spChg>
        <pc:spChg chg="add mod">
          <ac:chgData name="Parthum, Bryan" userId="0944d42a-0297-47b7-847f-b5cd4d2f087f" providerId="ADAL" clId="{88EC028D-221F-4937-996E-3AE9E8589FBE}" dt="2022-11-30T01:39:07.208" v="1462" actId="1076"/>
          <ac:spMkLst>
            <pc:docMk/>
            <pc:sldMk cId="1461463328" sldId="486"/>
            <ac:spMk id="9" creationId="{4B15DDE9-3880-4147-8B01-7AB403FBDFE6}"/>
          </ac:spMkLst>
        </pc:spChg>
        <pc:spChg chg="add mod">
          <ac:chgData name="Parthum, Bryan" userId="0944d42a-0297-47b7-847f-b5cd4d2f087f" providerId="ADAL" clId="{88EC028D-221F-4937-996E-3AE9E8589FBE}" dt="2022-11-30T01:39:07.208" v="1462" actId="1076"/>
          <ac:spMkLst>
            <pc:docMk/>
            <pc:sldMk cId="1461463328" sldId="486"/>
            <ac:spMk id="10" creationId="{7396FFB5-B942-4724-B8A2-2EA0A75B6D87}"/>
          </ac:spMkLst>
        </pc:spChg>
        <pc:spChg chg="add mod">
          <ac:chgData name="Parthum, Bryan" userId="0944d42a-0297-47b7-847f-b5cd4d2f087f" providerId="ADAL" clId="{88EC028D-221F-4937-996E-3AE9E8589FBE}" dt="2022-11-30T01:39:07.208" v="1462" actId="1076"/>
          <ac:spMkLst>
            <pc:docMk/>
            <pc:sldMk cId="1461463328" sldId="486"/>
            <ac:spMk id="11" creationId="{B3766822-241B-46ED-898C-1EB1D1A24F69}"/>
          </ac:spMkLst>
        </pc:spChg>
        <pc:spChg chg="add mod">
          <ac:chgData name="Parthum, Bryan" userId="0944d42a-0297-47b7-847f-b5cd4d2f087f" providerId="ADAL" clId="{88EC028D-221F-4937-996E-3AE9E8589FBE}" dt="2022-11-30T01:39:07.208" v="1462" actId="1076"/>
          <ac:spMkLst>
            <pc:docMk/>
            <pc:sldMk cId="1461463328" sldId="486"/>
            <ac:spMk id="12" creationId="{253F926E-6BB9-4C0A-8FC2-4047116CBD09}"/>
          </ac:spMkLst>
        </pc:spChg>
        <pc:spChg chg="add mod">
          <ac:chgData name="Parthum, Bryan" userId="0944d42a-0297-47b7-847f-b5cd4d2f087f" providerId="ADAL" clId="{88EC028D-221F-4937-996E-3AE9E8589FBE}" dt="2022-11-30T01:39:07.208" v="1462" actId="1076"/>
          <ac:spMkLst>
            <pc:docMk/>
            <pc:sldMk cId="1461463328" sldId="486"/>
            <ac:spMk id="13" creationId="{29520B7D-C863-40FA-9B3D-9B31B5CDA327}"/>
          </ac:spMkLst>
        </pc:spChg>
        <pc:spChg chg="add mod">
          <ac:chgData name="Parthum, Bryan" userId="0944d42a-0297-47b7-847f-b5cd4d2f087f" providerId="ADAL" clId="{88EC028D-221F-4937-996E-3AE9E8589FBE}" dt="2022-11-30T01:39:07.208" v="1462" actId="1076"/>
          <ac:spMkLst>
            <pc:docMk/>
            <pc:sldMk cId="1461463328" sldId="486"/>
            <ac:spMk id="14" creationId="{149429DE-3B07-4AF0-92EA-448E5C0033FD}"/>
          </ac:spMkLst>
        </pc:spChg>
        <pc:spChg chg="del">
          <ac:chgData name="Parthum, Bryan" userId="0944d42a-0297-47b7-847f-b5cd4d2f087f" providerId="ADAL" clId="{88EC028D-221F-4937-996E-3AE9E8589FBE}" dt="2022-11-30T01:28:27.151" v="1321" actId="478"/>
          <ac:spMkLst>
            <pc:docMk/>
            <pc:sldMk cId="1461463328" sldId="486"/>
            <ac:spMk id="15" creationId="{B24CB714-1818-4BFA-A239-FDF7876B1A42}"/>
          </ac:spMkLst>
        </pc:spChg>
        <pc:spChg chg="del mod">
          <ac:chgData name="Parthum, Bryan" userId="0944d42a-0297-47b7-847f-b5cd4d2f087f" providerId="ADAL" clId="{88EC028D-221F-4937-996E-3AE9E8589FBE}" dt="2022-11-30T01:29:28.797" v="1330" actId="478"/>
          <ac:spMkLst>
            <pc:docMk/>
            <pc:sldMk cId="1461463328" sldId="486"/>
            <ac:spMk id="16" creationId="{9118E642-7067-4A95-B4D4-568F719FA3ED}"/>
          </ac:spMkLst>
        </pc:spChg>
        <pc:spChg chg="add mod">
          <ac:chgData name="Parthum, Bryan" userId="0944d42a-0297-47b7-847f-b5cd4d2f087f" providerId="ADAL" clId="{88EC028D-221F-4937-996E-3AE9E8589FBE}" dt="2022-11-30T01:39:07.208" v="1462" actId="1076"/>
          <ac:spMkLst>
            <pc:docMk/>
            <pc:sldMk cId="1461463328" sldId="486"/>
            <ac:spMk id="17" creationId="{C60D7456-05BA-4FFA-B62D-ECA2FABF4B5A}"/>
          </ac:spMkLst>
        </pc:spChg>
        <pc:spChg chg="add mod">
          <ac:chgData name="Parthum, Bryan" userId="0944d42a-0297-47b7-847f-b5cd4d2f087f" providerId="ADAL" clId="{88EC028D-221F-4937-996E-3AE9E8589FBE}" dt="2022-11-30T01:39:07.208" v="1462" actId="1076"/>
          <ac:spMkLst>
            <pc:docMk/>
            <pc:sldMk cId="1461463328" sldId="486"/>
            <ac:spMk id="18" creationId="{790F0D9F-9A1C-4E69-A4D4-23BC3217584E}"/>
          </ac:spMkLst>
        </pc:spChg>
        <pc:spChg chg="add mod">
          <ac:chgData name="Parthum, Bryan" userId="0944d42a-0297-47b7-847f-b5cd4d2f087f" providerId="ADAL" clId="{88EC028D-221F-4937-996E-3AE9E8589FBE}" dt="2022-11-30T01:39:07.208" v="1462" actId="1076"/>
          <ac:spMkLst>
            <pc:docMk/>
            <pc:sldMk cId="1461463328" sldId="486"/>
            <ac:spMk id="19" creationId="{0E0D1497-4378-46E7-93BE-9D6C4EED95D3}"/>
          </ac:spMkLst>
        </pc:spChg>
        <pc:spChg chg="add mod">
          <ac:chgData name="Parthum, Bryan" userId="0944d42a-0297-47b7-847f-b5cd4d2f087f" providerId="ADAL" clId="{88EC028D-221F-4937-996E-3AE9E8589FBE}" dt="2022-11-30T01:39:07.208" v="1462" actId="1076"/>
          <ac:spMkLst>
            <pc:docMk/>
            <pc:sldMk cId="1461463328" sldId="486"/>
            <ac:spMk id="20" creationId="{CA6FCFAD-E8F5-4B09-B30E-3B0FEB968B23}"/>
          </ac:spMkLst>
        </pc:spChg>
        <pc:spChg chg="add mod">
          <ac:chgData name="Parthum, Bryan" userId="0944d42a-0297-47b7-847f-b5cd4d2f087f" providerId="ADAL" clId="{88EC028D-221F-4937-996E-3AE9E8589FBE}" dt="2022-11-30T01:39:07.208" v="1462" actId="1076"/>
          <ac:spMkLst>
            <pc:docMk/>
            <pc:sldMk cId="1461463328" sldId="486"/>
            <ac:spMk id="21" creationId="{9CE79408-1654-43B7-AB6C-41C4EC707741}"/>
          </ac:spMkLst>
        </pc:spChg>
        <pc:spChg chg="add mod">
          <ac:chgData name="Parthum, Bryan" userId="0944d42a-0297-47b7-847f-b5cd4d2f087f" providerId="ADAL" clId="{88EC028D-221F-4937-996E-3AE9E8589FBE}" dt="2022-11-30T01:39:07.208" v="1462" actId="1076"/>
          <ac:spMkLst>
            <pc:docMk/>
            <pc:sldMk cId="1461463328" sldId="486"/>
            <ac:spMk id="22" creationId="{27BBEEFA-229E-401C-A05D-B84617F7F161}"/>
          </ac:spMkLst>
        </pc:spChg>
        <pc:picChg chg="del">
          <ac:chgData name="Parthum, Bryan" userId="0944d42a-0297-47b7-847f-b5cd4d2f087f" providerId="ADAL" clId="{88EC028D-221F-4937-996E-3AE9E8589FBE}" dt="2022-11-30T01:28:37.255" v="1323" actId="478"/>
          <ac:picMkLst>
            <pc:docMk/>
            <pc:sldMk cId="1461463328" sldId="486"/>
            <ac:picMk id="3" creationId="{0895585A-5CD9-43A2-9BD9-C92ACD655AE4}"/>
          </ac:picMkLst>
        </pc:picChg>
        <pc:picChg chg="del">
          <ac:chgData name="Parthum, Bryan" userId="0944d42a-0297-47b7-847f-b5cd4d2f087f" providerId="ADAL" clId="{88EC028D-221F-4937-996E-3AE9E8589FBE}" dt="2022-11-30T01:28:37.878" v="1324" actId="478"/>
          <ac:picMkLst>
            <pc:docMk/>
            <pc:sldMk cId="1461463328" sldId="486"/>
            <ac:picMk id="8" creationId="{F26F835B-27B3-47E9-ACFC-89D2B55C7E70}"/>
          </ac:picMkLst>
        </pc:picChg>
      </pc:sldChg>
      <pc:sldChg chg="addSp delSp modSp mod">
        <pc:chgData name="Parthum, Bryan" userId="0944d42a-0297-47b7-847f-b5cd4d2f087f" providerId="ADAL" clId="{88EC028D-221F-4937-996E-3AE9E8589FBE}" dt="2022-11-30T01:32:00.062" v="1341"/>
        <pc:sldMkLst>
          <pc:docMk/>
          <pc:sldMk cId="2569355126" sldId="487"/>
        </pc:sldMkLst>
        <pc:spChg chg="add mod">
          <ac:chgData name="Parthum, Bryan" userId="0944d42a-0297-47b7-847f-b5cd4d2f087f" providerId="ADAL" clId="{88EC028D-221F-4937-996E-3AE9E8589FBE}" dt="2022-11-30T01:32:00.062" v="1341"/>
          <ac:spMkLst>
            <pc:docMk/>
            <pc:sldMk cId="2569355126" sldId="487"/>
            <ac:spMk id="7" creationId="{0B3F9533-4A97-4074-AF26-6D6FE7462CFD}"/>
          </ac:spMkLst>
        </pc:spChg>
        <pc:spChg chg="del">
          <ac:chgData name="Parthum, Bryan" userId="0944d42a-0297-47b7-847f-b5cd4d2f087f" providerId="ADAL" clId="{88EC028D-221F-4937-996E-3AE9E8589FBE}" dt="2022-11-30T01:31:59.810" v="1340" actId="478"/>
          <ac:spMkLst>
            <pc:docMk/>
            <pc:sldMk cId="2569355126" sldId="487"/>
            <ac:spMk id="15" creationId="{B24CB714-1818-4BFA-A239-FDF7876B1A42}"/>
          </ac:spMkLst>
        </pc:spChg>
      </pc:sldChg>
      <pc:sldChg chg="addSp delSp modSp mod">
        <pc:chgData name="Parthum, Bryan" userId="0944d42a-0297-47b7-847f-b5cd4d2f087f" providerId="ADAL" clId="{88EC028D-221F-4937-996E-3AE9E8589FBE}" dt="2022-11-30T01:46:00.470" v="1486" actId="1076"/>
        <pc:sldMkLst>
          <pc:docMk/>
          <pc:sldMk cId="2785913564" sldId="488"/>
        </pc:sldMkLst>
        <pc:spChg chg="add mod">
          <ac:chgData name="Parthum, Bryan" userId="0944d42a-0297-47b7-847f-b5cd4d2f087f" providerId="ADAL" clId="{88EC028D-221F-4937-996E-3AE9E8589FBE}" dt="2022-11-30T01:37:41.018" v="1448"/>
          <ac:spMkLst>
            <pc:docMk/>
            <pc:sldMk cId="2785913564" sldId="488"/>
            <ac:spMk id="14" creationId="{1AF3E469-48A1-4970-8993-8F04E36F5F4D}"/>
          </ac:spMkLst>
        </pc:spChg>
        <pc:spChg chg="del">
          <ac:chgData name="Parthum, Bryan" userId="0944d42a-0297-47b7-847f-b5cd4d2f087f" providerId="ADAL" clId="{88EC028D-221F-4937-996E-3AE9E8589FBE}" dt="2022-11-30T01:37:40.695" v="1447" actId="478"/>
          <ac:spMkLst>
            <pc:docMk/>
            <pc:sldMk cId="2785913564" sldId="488"/>
            <ac:spMk id="15" creationId="{B24CB714-1818-4BFA-A239-FDF7876B1A42}"/>
          </ac:spMkLst>
        </pc:spChg>
        <pc:spChg chg="del mod">
          <ac:chgData name="Parthum, Bryan" userId="0944d42a-0297-47b7-847f-b5cd4d2f087f" providerId="ADAL" clId="{88EC028D-221F-4937-996E-3AE9E8589FBE}" dt="2022-11-30T01:36:03.342" v="1425" actId="478"/>
          <ac:spMkLst>
            <pc:docMk/>
            <pc:sldMk cId="2785913564" sldId="488"/>
            <ac:spMk id="16" creationId="{9118E642-7067-4A95-B4D4-568F719FA3ED}"/>
          </ac:spMkLst>
        </pc:spChg>
        <pc:picChg chg="add del mod">
          <ac:chgData name="Parthum, Bryan" userId="0944d42a-0297-47b7-847f-b5cd4d2f087f" providerId="ADAL" clId="{88EC028D-221F-4937-996E-3AE9E8589FBE}" dt="2022-11-30T01:35:45.120" v="1420" actId="478"/>
          <ac:picMkLst>
            <pc:docMk/>
            <pc:sldMk cId="2785913564" sldId="488"/>
            <ac:picMk id="3" creationId="{D8311841-6C29-47EE-95D1-3DE1EF93C3D8}"/>
          </ac:picMkLst>
        </pc:picChg>
        <pc:picChg chg="del">
          <ac:chgData name="Parthum, Bryan" userId="0944d42a-0297-47b7-847f-b5cd4d2f087f" providerId="ADAL" clId="{88EC028D-221F-4937-996E-3AE9E8589FBE}" dt="2022-11-30T01:31:52.825" v="1339" actId="478"/>
          <ac:picMkLst>
            <pc:docMk/>
            <pc:sldMk cId="2785913564" sldId="488"/>
            <ac:picMk id="4" creationId="{47B6FF71-8FD2-42C1-B712-95CE773542BE}"/>
          </ac:picMkLst>
        </pc:picChg>
        <pc:picChg chg="add mod">
          <ac:chgData name="Parthum, Bryan" userId="0944d42a-0297-47b7-847f-b5cd4d2f087f" providerId="ADAL" clId="{88EC028D-221F-4937-996E-3AE9E8589FBE}" dt="2022-11-30T01:46:00.470" v="1486" actId="1076"/>
          <ac:picMkLst>
            <pc:docMk/>
            <pc:sldMk cId="2785913564" sldId="488"/>
            <ac:picMk id="6" creationId="{A6243172-5443-409C-9352-955D8E8828EE}"/>
          </ac:picMkLst>
        </pc:picChg>
        <pc:picChg chg="mod">
          <ac:chgData name="Parthum, Bryan" userId="0944d42a-0297-47b7-847f-b5cd4d2f087f" providerId="ADAL" clId="{88EC028D-221F-4937-996E-3AE9E8589FBE}" dt="2022-11-30T01:37:29.053" v="1446" actId="1076"/>
          <ac:picMkLst>
            <pc:docMk/>
            <pc:sldMk cId="2785913564" sldId="488"/>
            <ac:picMk id="7" creationId="{18F0C190-5FB8-400C-AEEB-1CCAB0F5F39D}"/>
          </ac:picMkLst>
        </pc:picChg>
        <pc:picChg chg="add mod">
          <ac:chgData name="Parthum, Bryan" userId="0944d42a-0297-47b7-847f-b5cd4d2f087f" providerId="ADAL" clId="{88EC028D-221F-4937-996E-3AE9E8589FBE}" dt="2022-11-30T01:37:03.104" v="1443" actId="1076"/>
          <ac:picMkLst>
            <pc:docMk/>
            <pc:sldMk cId="2785913564" sldId="488"/>
            <ac:picMk id="9" creationId="{A39BB3C3-F07A-4231-B197-6B2A465E85F7}"/>
          </ac:picMkLst>
        </pc:picChg>
        <pc:picChg chg="add mod">
          <ac:chgData name="Parthum, Bryan" userId="0944d42a-0297-47b7-847f-b5cd4d2f087f" providerId="ADAL" clId="{88EC028D-221F-4937-996E-3AE9E8589FBE}" dt="2022-11-30T01:37:06.437" v="1444" actId="1076"/>
          <ac:picMkLst>
            <pc:docMk/>
            <pc:sldMk cId="2785913564" sldId="488"/>
            <ac:picMk id="11" creationId="{81139D51-D135-4853-A5A6-669C214C722C}"/>
          </ac:picMkLst>
        </pc:picChg>
      </pc:sldChg>
      <pc:sldChg chg="modSp add del mod">
        <pc:chgData name="Parthum, Bryan" userId="0944d42a-0297-47b7-847f-b5cd4d2f087f" providerId="ADAL" clId="{88EC028D-221F-4937-996E-3AE9E8589FBE}" dt="2022-11-30T01:27:56.488" v="1314" actId="47"/>
        <pc:sldMkLst>
          <pc:docMk/>
          <pc:sldMk cId="1824562477" sldId="489"/>
        </pc:sldMkLst>
        <pc:spChg chg="mod">
          <ac:chgData name="Parthum, Bryan" userId="0944d42a-0297-47b7-847f-b5cd4d2f087f" providerId="ADAL" clId="{88EC028D-221F-4937-996E-3AE9E8589FBE}" dt="2022-11-30T01:27:50.135" v="1313" actId="20577"/>
          <ac:spMkLst>
            <pc:docMk/>
            <pc:sldMk cId="1824562477" sldId="489"/>
            <ac:spMk id="15" creationId="{B24CB714-1818-4BFA-A239-FDF7876B1A42}"/>
          </ac:spMkLst>
        </pc:spChg>
      </pc:sldChg>
      <pc:sldChg chg="add del">
        <pc:chgData name="Parthum, Bryan" userId="0944d42a-0297-47b7-847f-b5cd4d2f087f" providerId="ADAL" clId="{88EC028D-221F-4937-996E-3AE9E8589FBE}" dt="2022-11-30T01:23:43.080" v="1149" actId="47"/>
        <pc:sldMkLst>
          <pc:docMk/>
          <pc:sldMk cId="3042989263" sldId="489"/>
        </pc:sldMkLst>
      </pc:sldChg>
      <pc:sldChg chg="addSp delSp modSp add mod ord">
        <pc:chgData name="Parthum, Bryan" userId="0944d42a-0297-47b7-847f-b5cd4d2f087f" providerId="ADAL" clId="{88EC028D-221F-4937-996E-3AE9E8589FBE}" dt="2022-11-30T02:37:43.238" v="2248" actId="207"/>
        <pc:sldMkLst>
          <pc:docMk/>
          <pc:sldMk cId="3084023736" sldId="489"/>
        </pc:sldMkLst>
        <pc:spChg chg="add mod">
          <ac:chgData name="Parthum, Bryan" userId="0944d42a-0297-47b7-847f-b5cd4d2f087f" providerId="ADAL" clId="{88EC028D-221F-4937-996E-3AE9E8589FBE}" dt="2022-11-30T02:37:43.238" v="2248" actId="207"/>
          <ac:spMkLst>
            <pc:docMk/>
            <pc:sldMk cId="3084023736" sldId="489"/>
            <ac:spMk id="4" creationId="{CA497171-5F81-4EBD-87F6-43A125019A26}"/>
          </ac:spMkLst>
        </pc:spChg>
        <pc:spChg chg="del">
          <ac:chgData name="Parthum, Bryan" userId="0944d42a-0297-47b7-847f-b5cd4d2f087f" providerId="ADAL" clId="{88EC028D-221F-4937-996E-3AE9E8589FBE}" dt="2022-11-30T02:36:55.358" v="2214" actId="478"/>
          <ac:spMkLst>
            <pc:docMk/>
            <pc:sldMk cId="3084023736" sldId="489"/>
            <ac:spMk id="9" creationId="{9A8AE995-3761-4E8E-B676-D7F73B916651}"/>
          </ac:spMkLst>
        </pc:spChg>
        <pc:spChg chg="mod">
          <ac:chgData name="Parthum, Bryan" userId="0944d42a-0297-47b7-847f-b5cd4d2f087f" providerId="ADAL" clId="{88EC028D-221F-4937-996E-3AE9E8589FBE}" dt="2022-11-30T02:37:20.393" v="2244" actId="20577"/>
          <ac:spMkLst>
            <pc:docMk/>
            <pc:sldMk cId="3084023736" sldId="489"/>
            <ac:spMk id="11" creationId="{462E9AFE-FCE3-4594-A4DB-141C6B7644D4}"/>
          </ac:spMkLst>
        </pc:spChg>
      </pc:sldChg>
      <pc:sldChg chg="modSp add mod">
        <pc:chgData name="Parthum, Bryan" userId="0944d42a-0297-47b7-847f-b5cd4d2f087f" providerId="ADAL" clId="{88EC028D-221F-4937-996E-3AE9E8589FBE}" dt="2022-11-30T01:38:49.860" v="1460" actId="207"/>
        <pc:sldMkLst>
          <pc:docMk/>
          <pc:sldMk cId="2066920369" sldId="490"/>
        </pc:sldMkLst>
        <pc:spChg chg="mod">
          <ac:chgData name="Parthum, Bryan" userId="0944d42a-0297-47b7-847f-b5cd4d2f087f" providerId="ADAL" clId="{88EC028D-221F-4937-996E-3AE9E8589FBE}" dt="2022-11-30T01:38:49.860" v="1460" actId="207"/>
          <ac:spMkLst>
            <pc:docMk/>
            <pc:sldMk cId="2066920369" sldId="490"/>
            <ac:spMk id="9" creationId="{9A8AE995-3761-4E8E-B676-D7F73B916651}"/>
          </ac:spMkLst>
        </pc:spChg>
      </pc:sldChg>
      <pc:sldChg chg="modSp add mod">
        <pc:chgData name="Parthum, Bryan" userId="0944d42a-0297-47b7-847f-b5cd4d2f087f" providerId="ADAL" clId="{88EC028D-221F-4937-996E-3AE9E8589FBE}" dt="2022-11-30T01:38:12.348" v="1453" actId="207"/>
        <pc:sldMkLst>
          <pc:docMk/>
          <pc:sldMk cId="245682274" sldId="491"/>
        </pc:sldMkLst>
        <pc:spChg chg="mod">
          <ac:chgData name="Parthum, Bryan" userId="0944d42a-0297-47b7-847f-b5cd4d2f087f" providerId="ADAL" clId="{88EC028D-221F-4937-996E-3AE9E8589FBE}" dt="2022-11-30T01:38:12.348" v="1453" actId="207"/>
          <ac:spMkLst>
            <pc:docMk/>
            <pc:sldMk cId="245682274" sldId="491"/>
            <ac:spMk id="9" creationId="{9A8AE995-3761-4E8E-B676-D7F73B916651}"/>
          </ac:spMkLst>
        </pc:spChg>
      </pc:sldChg>
      <pc:sldChg chg="addSp delSp modSp add mod">
        <pc:chgData name="Parthum, Bryan" userId="0944d42a-0297-47b7-847f-b5cd4d2f087f" providerId="ADAL" clId="{88EC028D-221F-4937-996E-3AE9E8589FBE}" dt="2022-11-30T01:45:03.698" v="1483" actId="1076"/>
        <pc:sldMkLst>
          <pc:docMk/>
          <pc:sldMk cId="3428349394" sldId="492"/>
        </pc:sldMkLst>
        <pc:picChg chg="add mod">
          <ac:chgData name="Parthum, Bryan" userId="0944d42a-0297-47b7-847f-b5cd4d2f087f" providerId="ADAL" clId="{88EC028D-221F-4937-996E-3AE9E8589FBE}" dt="2022-11-30T01:45:03.698" v="1483" actId="1076"/>
          <ac:picMkLst>
            <pc:docMk/>
            <pc:sldMk cId="3428349394" sldId="492"/>
            <ac:picMk id="3" creationId="{CE11288D-1C44-4C2F-A7CA-592C2609465B}"/>
          </ac:picMkLst>
        </pc:picChg>
        <pc:picChg chg="del">
          <ac:chgData name="Parthum, Bryan" userId="0944d42a-0297-47b7-847f-b5cd4d2f087f" providerId="ADAL" clId="{88EC028D-221F-4937-996E-3AE9E8589FBE}" dt="2022-11-30T01:43:41.020" v="1471" actId="478"/>
          <ac:picMkLst>
            <pc:docMk/>
            <pc:sldMk cId="3428349394" sldId="492"/>
            <ac:picMk id="12" creationId="{C13E256F-0121-4C9D-B5EC-59DC1F9BAEB8}"/>
          </ac:picMkLst>
        </pc:picChg>
        <pc:picChg chg="del">
          <ac:chgData name="Parthum, Bryan" userId="0944d42a-0297-47b7-847f-b5cd4d2f087f" providerId="ADAL" clId="{88EC028D-221F-4937-996E-3AE9E8589FBE}" dt="2022-11-30T01:43:41.418" v="1472" actId="478"/>
          <ac:picMkLst>
            <pc:docMk/>
            <pc:sldMk cId="3428349394" sldId="492"/>
            <ac:picMk id="14" creationId="{A855970C-F84D-4F36-8C62-C0657B57D314}"/>
          </ac:picMkLst>
        </pc:picChg>
      </pc:sldChg>
      <pc:sldChg chg="modSp add mod">
        <pc:chgData name="Parthum, Bryan" userId="0944d42a-0297-47b7-847f-b5cd4d2f087f" providerId="ADAL" clId="{88EC028D-221F-4937-996E-3AE9E8589FBE}" dt="2022-11-30T02:37:48.126" v="2249" actId="207"/>
        <pc:sldMkLst>
          <pc:docMk/>
          <pc:sldMk cId="3099026589" sldId="493"/>
        </pc:sldMkLst>
        <pc:spChg chg="mod">
          <ac:chgData name="Parthum, Bryan" userId="0944d42a-0297-47b7-847f-b5cd4d2f087f" providerId="ADAL" clId="{88EC028D-221F-4937-996E-3AE9E8589FBE}" dt="2022-11-30T02:37:48.126" v="2249" actId="207"/>
          <ac:spMkLst>
            <pc:docMk/>
            <pc:sldMk cId="3099026589" sldId="493"/>
            <ac:spMk id="4" creationId="{CA497171-5F81-4EBD-87F6-43A125019A26}"/>
          </ac:spMkLst>
        </pc:spChg>
      </pc:sldChg>
      <pc:sldChg chg="add del">
        <pc:chgData name="Parthum, Bryan" userId="0944d42a-0297-47b7-847f-b5cd4d2f087f" providerId="ADAL" clId="{88EC028D-221F-4937-996E-3AE9E8589FBE}" dt="2022-11-30T02:35:30.600" v="2191" actId="2890"/>
        <pc:sldMkLst>
          <pc:docMk/>
          <pc:sldMk cId="3598375570" sldId="493"/>
        </pc:sldMkLst>
      </pc:sldChg>
      <pc:sldChg chg="modSp add mod">
        <pc:chgData name="Parthum, Bryan" userId="0944d42a-0297-47b7-847f-b5cd4d2f087f" providerId="ADAL" clId="{88EC028D-221F-4937-996E-3AE9E8589FBE}" dt="2022-11-30T02:41:18.478" v="2281" actId="207"/>
        <pc:sldMkLst>
          <pc:docMk/>
          <pc:sldMk cId="2492572759" sldId="494"/>
        </pc:sldMkLst>
        <pc:spChg chg="mod">
          <ac:chgData name="Parthum, Bryan" userId="0944d42a-0297-47b7-847f-b5cd4d2f087f" providerId="ADAL" clId="{88EC028D-221F-4937-996E-3AE9E8589FBE}" dt="2022-11-30T02:41:18.478" v="2281" actId="207"/>
          <ac:spMkLst>
            <pc:docMk/>
            <pc:sldMk cId="2492572759" sldId="494"/>
            <ac:spMk id="4" creationId="{CA497171-5F81-4EBD-87F6-43A125019A26}"/>
          </ac:spMkLst>
        </pc:spChg>
      </pc:sldChg>
      <pc:sldChg chg="addSp delSp modSp add mod">
        <pc:chgData name="Parthum, Bryan" userId="0944d42a-0297-47b7-847f-b5cd4d2f087f" providerId="ADAL" clId="{88EC028D-221F-4937-996E-3AE9E8589FBE}" dt="2022-11-30T02:39:24.522" v="2259"/>
        <pc:sldMkLst>
          <pc:docMk/>
          <pc:sldMk cId="2218876068" sldId="495"/>
        </pc:sldMkLst>
        <pc:spChg chg="del">
          <ac:chgData name="Parthum, Bryan" userId="0944d42a-0297-47b7-847f-b5cd4d2f087f" providerId="ADAL" clId="{88EC028D-221F-4937-996E-3AE9E8589FBE}" dt="2022-11-30T02:38:48.191" v="2255" actId="478"/>
          <ac:spMkLst>
            <pc:docMk/>
            <pc:sldMk cId="2218876068" sldId="495"/>
            <ac:spMk id="4" creationId="{CA497171-5F81-4EBD-87F6-43A125019A26}"/>
          </ac:spMkLst>
        </pc:spChg>
        <pc:spChg chg="mod">
          <ac:chgData name="Parthum, Bryan" userId="0944d42a-0297-47b7-847f-b5cd4d2f087f" providerId="ADAL" clId="{88EC028D-221F-4937-996E-3AE9E8589FBE}" dt="2022-11-30T02:39:20.429" v="2256"/>
          <ac:spMkLst>
            <pc:docMk/>
            <pc:sldMk cId="2218876068" sldId="495"/>
            <ac:spMk id="7" creationId="{CBAD1AEC-4417-4320-B6EA-A889868F6B63}"/>
          </ac:spMkLst>
        </pc:spChg>
        <pc:spChg chg="mod">
          <ac:chgData name="Parthum, Bryan" userId="0944d42a-0297-47b7-847f-b5cd4d2f087f" providerId="ADAL" clId="{88EC028D-221F-4937-996E-3AE9E8589FBE}" dt="2022-11-30T02:39:20.429" v="2256"/>
          <ac:spMkLst>
            <pc:docMk/>
            <pc:sldMk cId="2218876068" sldId="495"/>
            <ac:spMk id="9" creationId="{6F509551-B568-4716-ABC5-D719D0C46CAC}"/>
          </ac:spMkLst>
        </pc:spChg>
        <pc:spChg chg="mod">
          <ac:chgData name="Parthum, Bryan" userId="0944d42a-0297-47b7-847f-b5cd4d2f087f" providerId="ADAL" clId="{88EC028D-221F-4937-996E-3AE9E8589FBE}" dt="2022-11-30T02:39:20.429" v="2256"/>
          <ac:spMkLst>
            <pc:docMk/>
            <pc:sldMk cId="2218876068" sldId="495"/>
            <ac:spMk id="10" creationId="{7354F9D8-3172-42E7-8658-3B8A874BA74C}"/>
          </ac:spMkLst>
        </pc:spChg>
        <pc:spChg chg="del mod">
          <ac:chgData name="Parthum, Bryan" userId="0944d42a-0297-47b7-847f-b5cd4d2f087f" providerId="ADAL" clId="{88EC028D-221F-4937-996E-3AE9E8589FBE}" dt="2022-11-30T02:39:24.105" v="2258" actId="478"/>
          <ac:spMkLst>
            <pc:docMk/>
            <pc:sldMk cId="2218876068" sldId="495"/>
            <ac:spMk id="11" creationId="{462E9AFE-FCE3-4594-A4DB-141C6B7644D4}"/>
          </ac:spMkLst>
        </pc:spChg>
        <pc:spChg chg="mod">
          <ac:chgData name="Parthum, Bryan" userId="0944d42a-0297-47b7-847f-b5cd4d2f087f" providerId="ADAL" clId="{88EC028D-221F-4937-996E-3AE9E8589FBE}" dt="2022-11-30T02:39:20.429" v="2256"/>
          <ac:spMkLst>
            <pc:docMk/>
            <pc:sldMk cId="2218876068" sldId="495"/>
            <ac:spMk id="12" creationId="{0954CB06-DC59-4EFD-80D5-81E7FCEAA1C6}"/>
          </ac:spMkLst>
        </pc:spChg>
        <pc:spChg chg="mod">
          <ac:chgData name="Parthum, Bryan" userId="0944d42a-0297-47b7-847f-b5cd4d2f087f" providerId="ADAL" clId="{88EC028D-221F-4937-996E-3AE9E8589FBE}" dt="2022-11-30T02:39:20.429" v="2256"/>
          <ac:spMkLst>
            <pc:docMk/>
            <pc:sldMk cId="2218876068" sldId="495"/>
            <ac:spMk id="13" creationId="{5B3AE4CA-0C32-4358-AB50-4255811BD6B2}"/>
          </ac:spMkLst>
        </pc:spChg>
        <pc:spChg chg="mod">
          <ac:chgData name="Parthum, Bryan" userId="0944d42a-0297-47b7-847f-b5cd4d2f087f" providerId="ADAL" clId="{88EC028D-221F-4937-996E-3AE9E8589FBE}" dt="2022-11-30T02:39:20.429" v="2256"/>
          <ac:spMkLst>
            <pc:docMk/>
            <pc:sldMk cId="2218876068" sldId="495"/>
            <ac:spMk id="14" creationId="{BEABFD4B-F161-4F41-A599-F45DAA701E53}"/>
          </ac:spMkLst>
        </pc:spChg>
        <pc:spChg chg="mod">
          <ac:chgData name="Parthum, Bryan" userId="0944d42a-0297-47b7-847f-b5cd4d2f087f" providerId="ADAL" clId="{88EC028D-221F-4937-996E-3AE9E8589FBE}" dt="2022-11-30T02:39:20.429" v="2256"/>
          <ac:spMkLst>
            <pc:docMk/>
            <pc:sldMk cId="2218876068" sldId="495"/>
            <ac:spMk id="15" creationId="{2CB11A96-1AC3-44E8-80E1-C1B27EE0735E}"/>
          </ac:spMkLst>
        </pc:spChg>
        <pc:spChg chg="mod">
          <ac:chgData name="Parthum, Bryan" userId="0944d42a-0297-47b7-847f-b5cd4d2f087f" providerId="ADAL" clId="{88EC028D-221F-4937-996E-3AE9E8589FBE}" dt="2022-11-30T02:39:20.429" v="2256"/>
          <ac:spMkLst>
            <pc:docMk/>
            <pc:sldMk cId="2218876068" sldId="495"/>
            <ac:spMk id="16" creationId="{902481E7-DBE8-411D-BD9E-B1B4D2E071FB}"/>
          </ac:spMkLst>
        </pc:spChg>
        <pc:spChg chg="mod">
          <ac:chgData name="Parthum, Bryan" userId="0944d42a-0297-47b7-847f-b5cd4d2f087f" providerId="ADAL" clId="{88EC028D-221F-4937-996E-3AE9E8589FBE}" dt="2022-11-30T02:39:20.429" v="2256"/>
          <ac:spMkLst>
            <pc:docMk/>
            <pc:sldMk cId="2218876068" sldId="495"/>
            <ac:spMk id="17" creationId="{F2D53050-C37B-4990-9E61-841BC458229E}"/>
          </ac:spMkLst>
        </pc:spChg>
        <pc:spChg chg="mod">
          <ac:chgData name="Parthum, Bryan" userId="0944d42a-0297-47b7-847f-b5cd4d2f087f" providerId="ADAL" clId="{88EC028D-221F-4937-996E-3AE9E8589FBE}" dt="2022-11-30T02:39:20.429" v="2256"/>
          <ac:spMkLst>
            <pc:docMk/>
            <pc:sldMk cId="2218876068" sldId="495"/>
            <ac:spMk id="18" creationId="{0F338DAA-CD77-44A4-BA10-D8CC50E5781B}"/>
          </ac:spMkLst>
        </pc:spChg>
        <pc:spChg chg="add del mod">
          <ac:chgData name="Parthum, Bryan" userId="0944d42a-0297-47b7-847f-b5cd4d2f087f" providerId="ADAL" clId="{88EC028D-221F-4937-996E-3AE9E8589FBE}" dt="2022-11-30T02:39:22.117" v="2257"/>
          <ac:spMkLst>
            <pc:docMk/>
            <pc:sldMk cId="2218876068" sldId="495"/>
            <ac:spMk id="19" creationId="{2A3609E4-8BFE-433C-AA62-EDB0D6DCBBC0}"/>
          </ac:spMkLst>
        </pc:spChg>
        <pc:spChg chg="add del mod">
          <ac:chgData name="Parthum, Bryan" userId="0944d42a-0297-47b7-847f-b5cd4d2f087f" providerId="ADAL" clId="{88EC028D-221F-4937-996E-3AE9E8589FBE}" dt="2022-11-30T02:39:22.117" v="2257"/>
          <ac:spMkLst>
            <pc:docMk/>
            <pc:sldMk cId="2218876068" sldId="495"/>
            <ac:spMk id="20" creationId="{15B27452-BA48-4D6E-8BB5-114D9C348165}"/>
          </ac:spMkLst>
        </pc:spChg>
        <pc:spChg chg="mod">
          <ac:chgData name="Parthum, Bryan" userId="0944d42a-0297-47b7-847f-b5cd4d2f087f" providerId="ADAL" clId="{88EC028D-221F-4937-996E-3AE9E8589FBE}" dt="2022-11-30T02:39:20.429" v="2256"/>
          <ac:spMkLst>
            <pc:docMk/>
            <pc:sldMk cId="2218876068" sldId="495"/>
            <ac:spMk id="22" creationId="{FE571433-1207-4B94-9E47-58F1D897779E}"/>
          </ac:spMkLst>
        </pc:spChg>
        <pc:spChg chg="mod">
          <ac:chgData name="Parthum, Bryan" userId="0944d42a-0297-47b7-847f-b5cd4d2f087f" providerId="ADAL" clId="{88EC028D-221F-4937-996E-3AE9E8589FBE}" dt="2022-11-30T02:39:20.429" v="2256"/>
          <ac:spMkLst>
            <pc:docMk/>
            <pc:sldMk cId="2218876068" sldId="495"/>
            <ac:spMk id="23" creationId="{C0D80DF9-7A19-4D29-B4C9-1B28F22EEDB4}"/>
          </ac:spMkLst>
        </pc:spChg>
        <pc:spChg chg="mod">
          <ac:chgData name="Parthum, Bryan" userId="0944d42a-0297-47b7-847f-b5cd4d2f087f" providerId="ADAL" clId="{88EC028D-221F-4937-996E-3AE9E8589FBE}" dt="2022-11-30T02:39:20.429" v="2256"/>
          <ac:spMkLst>
            <pc:docMk/>
            <pc:sldMk cId="2218876068" sldId="495"/>
            <ac:spMk id="24" creationId="{4E505583-9579-4A91-9BFB-76F68CFAF472}"/>
          </ac:spMkLst>
        </pc:spChg>
        <pc:spChg chg="mod">
          <ac:chgData name="Parthum, Bryan" userId="0944d42a-0297-47b7-847f-b5cd4d2f087f" providerId="ADAL" clId="{88EC028D-221F-4937-996E-3AE9E8589FBE}" dt="2022-11-30T02:39:20.429" v="2256"/>
          <ac:spMkLst>
            <pc:docMk/>
            <pc:sldMk cId="2218876068" sldId="495"/>
            <ac:spMk id="25" creationId="{7FDB0837-73C7-4C24-9388-53E48F6612AF}"/>
          </ac:spMkLst>
        </pc:spChg>
        <pc:spChg chg="mod">
          <ac:chgData name="Parthum, Bryan" userId="0944d42a-0297-47b7-847f-b5cd4d2f087f" providerId="ADAL" clId="{88EC028D-221F-4937-996E-3AE9E8589FBE}" dt="2022-11-30T02:39:20.429" v="2256"/>
          <ac:spMkLst>
            <pc:docMk/>
            <pc:sldMk cId="2218876068" sldId="495"/>
            <ac:spMk id="26" creationId="{A82897B0-00CB-4C09-BF7E-D1DD73A69F55}"/>
          </ac:spMkLst>
        </pc:spChg>
        <pc:spChg chg="mod">
          <ac:chgData name="Parthum, Bryan" userId="0944d42a-0297-47b7-847f-b5cd4d2f087f" providerId="ADAL" clId="{88EC028D-221F-4937-996E-3AE9E8589FBE}" dt="2022-11-30T02:39:20.429" v="2256"/>
          <ac:spMkLst>
            <pc:docMk/>
            <pc:sldMk cId="2218876068" sldId="495"/>
            <ac:spMk id="27" creationId="{AE50B3DD-698C-41D9-BB9E-8EF03195869B}"/>
          </ac:spMkLst>
        </pc:spChg>
        <pc:spChg chg="mod">
          <ac:chgData name="Parthum, Bryan" userId="0944d42a-0297-47b7-847f-b5cd4d2f087f" providerId="ADAL" clId="{88EC028D-221F-4937-996E-3AE9E8589FBE}" dt="2022-11-30T02:39:20.429" v="2256"/>
          <ac:spMkLst>
            <pc:docMk/>
            <pc:sldMk cId="2218876068" sldId="495"/>
            <ac:spMk id="28" creationId="{18A17F45-1D18-483A-8586-224803C2B318}"/>
          </ac:spMkLst>
        </pc:spChg>
        <pc:spChg chg="add del mod">
          <ac:chgData name="Parthum, Bryan" userId="0944d42a-0297-47b7-847f-b5cd4d2f087f" providerId="ADAL" clId="{88EC028D-221F-4937-996E-3AE9E8589FBE}" dt="2022-11-30T02:39:22.117" v="2257"/>
          <ac:spMkLst>
            <pc:docMk/>
            <pc:sldMk cId="2218876068" sldId="495"/>
            <ac:spMk id="29" creationId="{08798230-40CC-46FE-9B43-CEBB0198D7BF}"/>
          </ac:spMkLst>
        </pc:spChg>
        <pc:spChg chg="add del mod">
          <ac:chgData name="Parthum, Bryan" userId="0944d42a-0297-47b7-847f-b5cd4d2f087f" providerId="ADAL" clId="{88EC028D-221F-4937-996E-3AE9E8589FBE}" dt="2022-11-30T02:39:22.117" v="2257"/>
          <ac:spMkLst>
            <pc:docMk/>
            <pc:sldMk cId="2218876068" sldId="495"/>
            <ac:spMk id="30" creationId="{8078618A-AB7E-462C-8D32-5B2004D265A0}"/>
          </ac:spMkLst>
        </pc:spChg>
        <pc:spChg chg="add del mod">
          <ac:chgData name="Parthum, Bryan" userId="0944d42a-0297-47b7-847f-b5cd4d2f087f" providerId="ADAL" clId="{88EC028D-221F-4937-996E-3AE9E8589FBE}" dt="2022-11-30T02:39:22.117" v="2257"/>
          <ac:spMkLst>
            <pc:docMk/>
            <pc:sldMk cId="2218876068" sldId="495"/>
            <ac:spMk id="31" creationId="{53FD0620-32F4-4D32-98F2-B8206BBBEE3C}"/>
          </ac:spMkLst>
        </pc:spChg>
        <pc:spChg chg="add del mod">
          <ac:chgData name="Parthum, Bryan" userId="0944d42a-0297-47b7-847f-b5cd4d2f087f" providerId="ADAL" clId="{88EC028D-221F-4937-996E-3AE9E8589FBE}" dt="2022-11-30T02:39:22.117" v="2257"/>
          <ac:spMkLst>
            <pc:docMk/>
            <pc:sldMk cId="2218876068" sldId="495"/>
            <ac:spMk id="34" creationId="{AEDCCCE9-CEFB-4D56-8A48-5807893C6C40}"/>
          </ac:spMkLst>
        </pc:spChg>
        <pc:spChg chg="add del mod">
          <ac:chgData name="Parthum, Bryan" userId="0944d42a-0297-47b7-847f-b5cd4d2f087f" providerId="ADAL" clId="{88EC028D-221F-4937-996E-3AE9E8589FBE}" dt="2022-11-30T02:39:22.117" v="2257"/>
          <ac:spMkLst>
            <pc:docMk/>
            <pc:sldMk cId="2218876068" sldId="495"/>
            <ac:spMk id="36" creationId="{9E8CB375-2621-41CD-AE10-4D767B43E087}"/>
          </ac:spMkLst>
        </pc:spChg>
        <pc:spChg chg="add del mod">
          <ac:chgData name="Parthum, Bryan" userId="0944d42a-0297-47b7-847f-b5cd4d2f087f" providerId="ADAL" clId="{88EC028D-221F-4937-996E-3AE9E8589FBE}" dt="2022-11-30T02:39:22.117" v="2257"/>
          <ac:spMkLst>
            <pc:docMk/>
            <pc:sldMk cId="2218876068" sldId="495"/>
            <ac:spMk id="38" creationId="{368AA554-CEE5-4CDF-9374-DF60830572F8}"/>
          </ac:spMkLst>
        </pc:spChg>
        <pc:spChg chg="add del mod">
          <ac:chgData name="Parthum, Bryan" userId="0944d42a-0297-47b7-847f-b5cd4d2f087f" providerId="ADAL" clId="{88EC028D-221F-4937-996E-3AE9E8589FBE}" dt="2022-11-30T02:39:22.117" v="2257"/>
          <ac:spMkLst>
            <pc:docMk/>
            <pc:sldMk cId="2218876068" sldId="495"/>
            <ac:spMk id="39" creationId="{B3AD6E17-FE8B-4B78-B438-DB793AC1C06A}"/>
          </ac:spMkLst>
        </pc:spChg>
        <pc:spChg chg="add del mod">
          <ac:chgData name="Parthum, Bryan" userId="0944d42a-0297-47b7-847f-b5cd4d2f087f" providerId="ADAL" clId="{88EC028D-221F-4937-996E-3AE9E8589FBE}" dt="2022-11-30T02:39:22.117" v="2257"/>
          <ac:spMkLst>
            <pc:docMk/>
            <pc:sldMk cId="2218876068" sldId="495"/>
            <ac:spMk id="40" creationId="{3E29FDFB-3A9D-43F9-86B4-C4BAA63681C4}"/>
          </ac:spMkLst>
        </pc:spChg>
        <pc:spChg chg="add del mod">
          <ac:chgData name="Parthum, Bryan" userId="0944d42a-0297-47b7-847f-b5cd4d2f087f" providerId="ADAL" clId="{88EC028D-221F-4937-996E-3AE9E8589FBE}" dt="2022-11-30T02:39:22.117" v="2257"/>
          <ac:spMkLst>
            <pc:docMk/>
            <pc:sldMk cId="2218876068" sldId="495"/>
            <ac:spMk id="41" creationId="{83393AD0-C95A-4A4C-B659-9CFEED16C525}"/>
          </ac:spMkLst>
        </pc:spChg>
        <pc:spChg chg="add del mod">
          <ac:chgData name="Parthum, Bryan" userId="0944d42a-0297-47b7-847f-b5cd4d2f087f" providerId="ADAL" clId="{88EC028D-221F-4937-996E-3AE9E8589FBE}" dt="2022-11-30T02:39:22.117" v="2257"/>
          <ac:spMkLst>
            <pc:docMk/>
            <pc:sldMk cId="2218876068" sldId="495"/>
            <ac:spMk id="42" creationId="{15593BD3-577F-468E-BACC-AAD966FB00BB}"/>
          </ac:spMkLst>
        </pc:spChg>
        <pc:spChg chg="add del mod">
          <ac:chgData name="Parthum, Bryan" userId="0944d42a-0297-47b7-847f-b5cd4d2f087f" providerId="ADAL" clId="{88EC028D-221F-4937-996E-3AE9E8589FBE}" dt="2022-11-30T02:39:22.117" v="2257"/>
          <ac:spMkLst>
            <pc:docMk/>
            <pc:sldMk cId="2218876068" sldId="495"/>
            <ac:spMk id="45" creationId="{75C6EFB2-51AC-467B-9BEB-A514665800F4}"/>
          </ac:spMkLst>
        </pc:spChg>
        <pc:spChg chg="mod">
          <ac:chgData name="Parthum, Bryan" userId="0944d42a-0297-47b7-847f-b5cd4d2f087f" providerId="ADAL" clId="{88EC028D-221F-4937-996E-3AE9E8589FBE}" dt="2022-11-30T02:39:24.522" v="2259"/>
          <ac:spMkLst>
            <pc:docMk/>
            <pc:sldMk cId="2218876068" sldId="495"/>
            <ac:spMk id="51" creationId="{904E032A-5B0C-4564-95EA-7328AC3F685E}"/>
          </ac:spMkLst>
        </pc:spChg>
        <pc:spChg chg="mod">
          <ac:chgData name="Parthum, Bryan" userId="0944d42a-0297-47b7-847f-b5cd4d2f087f" providerId="ADAL" clId="{88EC028D-221F-4937-996E-3AE9E8589FBE}" dt="2022-11-30T02:39:24.522" v="2259"/>
          <ac:spMkLst>
            <pc:docMk/>
            <pc:sldMk cId="2218876068" sldId="495"/>
            <ac:spMk id="53" creationId="{3914FC50-7DF3-4715-92F1-32EC46D5CFD7}"/>
          </ac:spMkLst>
        </pc:spChg>
        <pc:spChg chg="mod">
          <ac:chgData name="Parthum, Bryan" userId="0944d42a-0297-47b7-847f-b5cd4d2f087f" providerId="ADAL" clId="{88EC028D-221F-4937-996E-3AE9E8589FBE}" dt="2022-11-30T02:39:24.522" v="2259"/>
          <ac:spMkLst>
            <pc:docMk/>
            <pc:sldMk cId="2218876068" sldId="495"/>
            <ac:spMk id="54" creationId="{CCC9AD4F-DB61-4211-B049-D6C9A4EBAE21}"/>
          </ac:spMkLst>
        </pc:spChg>
        <pc:spChg chg="mod">
          <ac:chgData name="Parthum, Bryan" userId="0944d42a-0297-47b7-847f-b5cd4d2f087f" providerId="ADAL" clId="{88EC028D-221F-4937-996E-3AE9E8589FBE}" dt="2022-11-30T02:39:24.522" v="2259"/>
          <ac:spMkLst>
            <pc:docMk/>
            <pc:sldMk cId="2218876068" sldId="495"/>
            <ac:spMk id="55" creationId="{D977F06C-E74B-41CF-90D3-B30445C3CE89}"/>
          </ac:spMkLst>
        </pc:spChg>
        <pc:spChg chg="mod">
          <ac:chgData name="Parthum, Bryan" userId="0944d42a-0297-47b7-847f-b5cd4d2f087f" providerId="ADAL" clId="{88EC028D-221F-4937-996E-3AE9E8589FBE}" dt="2022-11-30T02:39:24.522" v="2259"/>
          <ac:spMkLst>
            <pc:docMk/>
            <pc:sldMk cId="2218876068" sldId="495"/>
            <ac:spMk id="56" creationId="{0CF66F05-E6E3-4AB3-AA04-0CAB99152478}"/>
          </ac:spMkLst>
        </pc:spChg>
        <pc:spChg chg="mod">
          <ac:chgData name="Parthum, Bryan" userId="0944d42a-0297-47b7-847f-b5cd4d2f087f" providerId="ADAL" clId="{88EC028D-221F-4937-996E-3AE9E8589FBE}" dt="2022-11-30T02:39:24.522" v="2259"/>
          <ac:spMkLst>
            <pc:docMk/>
            <pc:sldMk cId="2218876068" sldId="495"/>
            <ac:spMk id="57" creationId="{F0AA04C4-9023-4E99-8D1F-61BB112B9B46}"/>
          </ac:spMkLst>
        </pc:spChg>
        <pc:spChg chg="mod">
          <ac:chgData name="Parthum, Bryan" userId="0944d42a-0297-47b7-847f-b5cd4d2f087f" providerId="ADAL" clId="{88EC028D-221F-4937-996E-3AE9E8589FBE}" dt="2022-11-30T02:39:24.522" v="2259"/>
          <ac:spMkLst>
            <pc:docMk/>
            <pc:sldMk cId="2218876068" sldId="495"/>
            <ac:spMk id="58" creationId="{778455E7-1ECE-404F-B9A4-A2CAA183B910}"/>
          </ac:spMkLst>
        </pc:spChg>
        <pc:spChg chg="mod">
          <ac:chgData name="Parthum, Bryan" userId="0944d42a-0297-47b7-847f-b5cd4d2f087f" providerId="ADAL" clId="{88EC028D-221F-4937-996E-3AE9E8589FBE}" dt="2022-11-30T02:39:24.522" v="2259"/>
          <ac:spMkLst>
            <pc:docMk/>
            <pc:sldMk cId="2218876068" sldId="495"/>
            <ac:spMk id="59" creationId="{4B4AC539-95AE-41CB-A5E0-D641BC56B19F}"/>
          </ac:spMkLst>
        </pc:spChg>
        <pc:spChg chg="mod">
          <ac:chgData name="Parthum, Bryan" userId="0944d42a-0297-47b7-847f-b5cd4d2f087f" providerId="ADAL" clId="{88EC028D-221F-4937-996E-3AE9E8589FBE}" dt="2022-11-30T02:39:24.522" v="2259"/>
          <ac:spMkLst>
            <pc:docMk/>
            <pc:sldMk cId="2218876068" sldId="495"/>
            <ac:spMk id="60" creationId="{5687C179-A057-4330-BC4A-B8D131CCEEDA}"/>
          </ac:spMkLst>
        </pc:spChg>
        <pc:spChg chg="mod">
          <ac:chgData name="Parthum, Bryan" userId="0944d42a-0297-47b7-847f-b5cd4d2f087f" providerId="ADAL" clId="{88EC028D-221F-4937-996E-3AE9E8589FBE}" dt="2022-11-30T02:39:24.522" v="2259"/>
          <ac:spMkLst>
            <pc:docMk/>
            <pc:sldMk cId="2218876068" sldId="495"/>
            <ac:spMk id="61" creationId="{099BDE33-E743-4BE8-80BA-552EEEA9E011}"/>
          </ac:spMkLst>
        </pc:spChg>
        <pc:spChg chg="add mod">
          <ac:chgData name="Parthum, Bryan" userId="0944d42a-0297-47b7-847f-b5cd4d2f087f" providerId="ADAL" clId="{88EC028D-221F-4937-996E-3AE9E8589FBE}" dt="2022-11-30T02:39:24.522" v="2259"/>
          <ac:spMkLst>
            <pc:docMk/>
            <pc:sldMk cId="2218876068" sldId="495"/>
            <ac:spMk id="62" creationId="{F91BFC15-2619-4AD6-BB45-382E6E48E238}"/>
          </ac:spMkLst>
        </pc:spChg>
        <pc:spChg chg="add mod">
          <ac:chgData name="Parthum, Bryan" userId="0944d42a-0297-47b7-847f-b5cd4d2f087f" providerId="ADAL" clId="{88EC028D-221F-4937-996E-3AE9E8589FBE}" dt="2022-11-30T02:39:24.522" v="2259"/>
          <ac:spMkLst>
            <pc:docMk/>
            <pc:sldMk cId="2218876068" sldId="495"/>
            <ac:spMk id="63" creationId="{B129B108-9F62-423A-8A4C-1137BBE73533}"/>
          </ac:spMkLst>
        </pc:spChg>
        <pc:spChg chg="mod">
          <ac:chgData name="Parthum, Bryan" userId="0944d42a-0297-47b7-847f-b5cd4d2f087f" providerId="ADAL" clId="{88EC028D-221F-4937-996E-3AE9E8589FBE}" dt="2022-11-30T02:39:24.522" v="2259"/>
          <ac:spMkLst>
            <pc:docMk/>
            <pc:sldMk cId="2218876068" sldId="495"/>
            <ac:spMk id="65" creationId="{45CE3A2F-F4E5-4C91-BC41-2724B473FF65}"/>
          </ac:spMkLst>
        </pc:spChg>
        <pc:spChg chg="mod">
          <ac:chgData name="Parthum, Bryan" userId="0944d42a-0297-47b7-847f-b5cd4d2f087f" providerId="ADAL" clId="{88EC028D-221F-4937-996E-3AE9E8589FBE}" dt="2022-11-30T02:39:24.522" v="2259"/>
          <ac:spMkLst>
            <pc:docMk/>
            <pc:sldMk cId="2218876068" sldId="495"/>
            <ac:spMk id="66" creationId="{B17EDE98-138C-4942-9381-D5D16158C5D2}"/>
          </ac:spMkLst>
        </pc:spChg>
        <pc:spChg chg="mod">
          <ac:chgData name="Parthum, Bryan" userId="0944d42a-0297-47b7-847f-b5cd4d2f087f" providerId="ADAL" clId="{88EC028D-221F-4937-996E-3AE9E8589FBE}" dt="2022-11-30T02:39:24.522" v="2259"/>
          <ac:spMkLst>
            <pc:docMk/>
            <pc:sldMk cId="2218876068" sldId="495"/>
            <ac:spMk id="67" creationId="{C6569E85-8C81-4E2C-8EC2-0704A3677E7F}"/>
          </ac:spMkLst>
        </pc:spChg>
        <pc:spChg chg="mod">
          <ac:chgData name="Parthum, Bryan" userId="0944d42a-0297-47b7-847f-b5cd4d2f087f" providerId="ADAL" clId="{88EC028D-221F-4937-996E-3AE9E8589FBE}" dt="2022-11-30T02:39:24.522" v="2259"/>
          <ac:spMkLst>
            <pc:docMk/>
            <pc:sldMk cId="2218876068" sldId="495"/>
            <ac:spMk id="68" creationId="{0739821B-83FE-4F6F-9F7B-2A6C0C21F61C}"/>
          </ac:spMkLst>
        </pc:spChg>
        <pc:spChg chg="mod">
          <ac:chgData name="Parthum, Bryan" userId="0944d42a-0297-47b7-847f-b5cd4d2f087f" providerId="ADAL" clId="{88EC028D-221F-4937-996E-3AE9E8589FBE}" dt="2022-11-30T02:39:24.522" v="2259"/>
          <ac:spMkLst>
            <pc:docMk/>
            <pc:sldMk cId="2218876068" sldId="495"/>
            <ac:spMk id="69" creationId="{177EB558-7C47-4761-AFE1-CCF4D250FF9B}"/>
          </ac:spMkLst>
        </pc:spChg>
        <pc:spChg chg="mod">
          <ac:chgData name="Parthum, Bryan" userId="0944d42a-0297-47b7-847f-b5cd4d2f087f" providerId="ADAL" clId="{88EC028D-221F-4937-996E-3AE9E8589FBE}" dt="2022-11-30T02:39:24.522" v="2259"/>
          <ac:spMkLst>
            <pc:docMk/>
            <pc:sldMk cId="2218876068" sldId="495"/>
            <ac:spMk id="70" creationId="{51EAE94F-662D-453A-8B47-A6D411E46BC3}"/>
          </ac:spMkLst>
        </pc:spChg>
        <pc:spChg chg="mod">
          <ac:chgData name="Parthum, Bryan" userId="0944d42a-0297-47b7-847f-b5cd4d2f087f" providerId="ADAL" clId="{88EC028D-221F-4937-996E-3AE9E8589FBE}" dt="2022-11-30T02:39:24.522" v="2259"/>
          <ac:spMkLst>
            <pc:docMk/>
            <pc:sldMk cId="2218876068" sldId="495"/>
            <ac:spMk id="71" creationId="{195B52DC-5A15-4AD7-B394-A8B2967E0319}"/>
          </ac:spMkLst>
        </pc:spChg>
        <pc:spChg chg="add mod">
          <ac:chgData name="Parthum, Bryan" userId="0944d42a-0297-47b7-847f-b5cd4d2f087f" providerId="ADAL" clId="{88EC028D-221F-4937-996E-3AE9E8589FBE}" dt="2022-11-30T02:39:24.522" v="2259"/>
          <ac:spMkLst>
            <pc:docMk/>
            <pc:sldMk cId="2218876068" sldId="495"/>
            <ac:spMk id="72" creationId="{0DB71E13-97C5-48DC-A14E-A2F54E4C9FFD}"/>
          </ac:spMkLst>
        </pc:spChg>
        <pc:spChg chg="add mod">
          <ac:chgData name="Parthum, Bryan" userId="0944d42a-0297-47b7-847f-b5cd4d2f087f" providerId="ADAL" clId="{88EC028D-221F-4937-996E-3AE9E8589FBE}" dt="2022-11-30T02:39:24.522" v="2259"/>
          <ac:spMkLst>
            <pc:docMk/>
            <pc:sldMk cId="2218876068" sldId="495"/>
            <ac:spMk id="73" creationId="{AFFEE28B-F972-4CCA-8CFF-BD60108EA47A}"/>
          </ac:spMkLst>
        </pc:spChg>
        <pc:spChg chg="add mod">
          <ac:chgData name="Parthum, Bryan" userId="0944d42a-0297-47b7-847f-b5cd4d2f087f" providerId="ADAL" clId="{88EC028D-221F-4937-996E-3AE9E8589FBE}" dt="2022-11-30T02:39:24.522" v="2259"/>
          <ac:spMkLst>
            <pc:docMk/>
            <pc:sldMk cId="2218876068" sldId="495"/>
            <ac:spMk id="74" creationId="{4C669412-B29D-40BE-94D8-82E03D8D1018}"/>
          </ac:spMkLst>
        </pc:spChg>
        <pc:spChg chg="add mod">
          <ac:chgData name="Parthum, Bryan" userId="0944d42a-0297-47b7-847f-b5cd4d2f087f" providerId="ADAL" clId="{88EC028D-221F-4937-996E-3AE9E8589FBE}" dt="2022-11-30T02:39:24.522" v="2259"/>
          <ac:spMkLst>
            <pc:docMk/>
            <pc:sldMk cId="2218876068" sldId="495"/>
            <ac:spMk id="77" creationId="{15CAE202-B8DD-4A95-A188-B96A28F7C271}"/>
          </ac:spMkLst>
        </pc:spChg>
        <pc:spChg chg="add mod">
          <ac:chgData name="Parthum, Bryan" userId="0944d42a-0297-47b7-847f-b5cd4d2f087f" providerId="ADAL" clId="{88EC028D-221F-4937-996E-3AE9E8589FBE}" dt="2022-11-30T02:39:24.522" v="2259"/>
          <ac:spMkLst>
            <pc:docMk/>
            <pc:sldMk cId="2218876068" sldId="495"/>
            <ac:spMk id="79" creationId="{EEFC178C-60C3-48C5-972B-FE204F34F6C4}"/>
          </ac:spMkLst>
        </pc:spChg>
        <pc:spChg chg="add mod">
          <ac:chgData name="Parthum, Bryan" userId="0944d42a-0297-47b7-847f-b5cd4d2f087f" providerId="ADAL" clId="{88EC028D-221F-4937-996E-3AE9E8589FBE}" dt="2022-11-30T02:39:24.522" v="2259"/>
          <ac:spMkLst>
            <pc:docMk/>
            <pc:sldMk cId="2218876068" sldId="495"/>
            <ac:spMk id="81" creationId="{7F7232D1-7F66-4128-973F-437F1AE559D0}"/>
          </ac:spMkLst>
        </pc:spChg>
        <pc:spChg chg="add mod">
          <ac:chgData name="Parthum, Bryan" userId="0944d42a-0297-47b7-847f-b5cd4d2f087f" providerId="ADAL" clId="{88EC028D-221F-4937-996E-3AE9E8589FBE}" dt="2022-11-30T02:39:24.522" v="2259"/>
          <ac:spMkLst>
            <pc:docMk/>
            <pc:sldMk cId="2218876068" sldId="495"/>
            <ac:spMk id="82" creationId="{EB657F64-2F94-4475-88E8-1CA1D6A9BAAC}"/>
          </ac:spMkLst>
        </pc:spChg>
        <pc:spChg chg="add mod">
          <ac:chgData name="Parthum, Bryan" userId="0944d42a-0297-47b7-847f-b5cd4d2f087f" providerId="ADAL" clId="{88EC028D-221F-4937-996E-3AE9E8589FBE}" dt="2022-11-30T02:39:24.522" v="2259"/>
          <ac:spMkLst>
            <pc:docMk/>
            <pc:sldMk cId="2218876068" sldId="495"/>
            <ac:spMk id="83" creationId="{1D6A7C79-A2BB-4E9E-97F3-087683A3D161}"/>
          </ac:spMkLst>
        </pc:spChg>
        <pc:spChg chg="add mod">
          <ac:chgData name="Parthum, Bryan" userId="0944d42a-0297-47b7-847f-b5cd4d2f087f" providerId="ADAL" clId="{88EC028D-221F-4937-996E-3AE9E8589FBE}" dt="2022-11-30T02:39:24.522" v="2259"/>
          <ac:spMkLst>
            <pc:docMk/>
            <pc:sldMk cId="2218876068" sldId="495"/>
            <ac:spMk id="84" creationId="{5FD90DAA-4F4F-4956-9ED7-3FF8556144ED}"/>
          </ac:spMkLst>
        </pc:spChg>
        <pc:spChg chg="add mod">
          <ac:chgData name="Parthum, Bryan" userId="0944d42a-0297-47b7-847f-b5cd4d2f087f" providerId="ADAL" clId="{88EC028D-221F-4937-996E-3AE9E8589FBE}" dt="2022-11-30T02:39:24.522" v="2259"/>
          <ac:spMkLst>
            <pc:docMk/>
            <pc:sldMk cId="2218876068" sldId="495"/>
            <ac:spMk id="85" creationId="{0AEF1B7B-8F72-4297-BA99-AF06E4E9762C}"/>
          </ac:spMkLst>
        </pc:spChg>
        <pc:spChg chg="add mod">
          <ac:chgData name="Parthum, Bryan" userId="0944d42a-0297-47b7-847f-b5cd4d2f087f" providerId="ADAL" clId="{88EC028D-221F-4937-996E-3AE9E8589FBE}" dt="2022-11-30T02:39:24.522" v="2259"/>
          <ac:spMkLst>
            <pc:docMk/>
            <pc:sldMk cId="2218876068" sldId="495"/>
            <ac:spMk id="88" creationId="{BB1F0327-3CD9-4144-9F19-094E97047ABF}"/>
          </ac:spMkLst>
        </pc:spChg>
        <pc:grpChg chg="add del mod">
          <ac:chgData name="Parthum, Bryan" userId="0944d42a-0297-47b7-847f-b5cd4d2f087f" providerId="ADAL" clId="{88EC028D-221F-4937-996E-3AE9E8589FBE}" dt="2022-11-30T02:39:22.117" v="2257"/>
          <ac:grpSpMkLst>
            <pc:docMk/>
            <pc:sldMk cId="2218876068" sldId="495"/>
            <ac:grpSpMk id="5" creationId="{B442703A-A1DC-432C-AA4C-E940753D23A7}"/>
          </ac:grpSpMkLst>
        </pc:grpChg>
        <pc:grpChg chg="mod">
          <ac:chgData name="Parthum, Bryan" userId="0944d42a-0297-47b7-847f-b5cd4d2f087f" providerId="ADAL" clId="{88EC028D-221F-4937-996E-3AE9E8589FBE}" dt="2022-11-30T02:39:20.429" v="2256"/>
          <ac:grpSpMkLst>
            <pc:docMk/>
            <pc:sldMk cId="2218876068" sldId="495"/>
            <ac:grpSpMk id="6" creationId="{778FDAEF-C939-4D8E-BDB5-1CA8D305D394}"/>
          </ac:grpSpMkLst>
        </pc:grpChg>
        <pc:grpChg chg="add del mod">
          <ac:chgData name="Parthum, Bryan" userId="0944d42a-0297-47b7-847f-b5cd4d2f087f" providerId="ADAL" clId="{88EC028D-221F-4937-996E-3AE9E8589FBE}" dt="2022-11-30T02:39:22.117" v="2257"/>
          <ac:grpSpMkLst>
            <pc:docMk/>
            <pc:sldMk cId="2218876068" sldId="495"/>
            <ac:grpSpMk id="21" creationId="{7455E305-0A98-405E-A400-E556CDC67853}"/>
          </ac:grpSpMkLst>
        </pc:grpChg>
        <pc:grpChg chg="add mod">
          <ac:chgData name="Parthum, Bryan" userId="0944d42a-0297-47b7-847f-b5cd4d2f087f" providerId="ADAL" clId="{88EC028D-221F-4937-996E-3AE9E8589FBE}" dt="2022-11-30T02:39:24.522" v="2259"/>
          <ac:grpSpMkLst>
            <pc:docMk/>
            <pc:sldMk cId="2218876068" sldId="495"/>
            <ac:grpSpMk id="49" creationId="{AD4050FB-5DD8-48BB-A1E5-705DFA6C15DD}"/>
          </ac:grpSpMkLst>
        </pc:grpChg>
        <pc:grpChg chg="mod">
          <ac:chgData name="Parthum, Bryan" userId="0944d42a-0297-47b7-847f-b5cd4d2f087f" providerId="ADAL" clId="{88EC028D-221F-4937-996E-3AE9E8589FBE}" dt="2022-11-30T02:39:24.522" v="2259"/>
          <ac:grpSpMkLst>
            <pc:docMk/>
            <pc:sldMk cId="2218876068" sldId="495"/>
            <ac:grpSpMk id="50" creationId="{F6348A28-CB09-4994-8392-A52D00C355F6}"/>
          </ac:grpSpMkLst>
        </pc:grpChg>
        <pc:grpChg chg="add mod">
          <ac:chgData name="Parthum, Bryan" userId="0944d42a-0297-47b7-847f-b5cd4d2f087f" providerId="ADAL" clId="{88EC028D-221F-4937-996E-3AE9E8589FBE}" dt="2022-11-30T02:39:24.522" v="2259"/>
          <ac:grpSpMkLst>
            <pc:docMk/>
            <pc:sldMk cId="2218876068" sldId="495"/>
            <ac:grpSpMk id="64" creationId="{DD8AE4F9-B1AC-4DFF-A9B0-24508687CDB2}"/>
          </ac:grpSpMkLst>
        </pc:grpChg>
        <pc:picChg chg="mod">
          <ac:chgData name="Parthum, Bryan" userId="0944d42a-0297-47b7-847f-b5cd4d2f087f" providerId="ADAL" clId="{88EC028D-221F-4937-996E-3AE9E8589FBE}" dt="2022-11-30T02:39:20.429" v="2256"/>
          <ac:picMkLst>
            <pc:docMk/>
            <pc:sldMk cId="2218876068" sldId="495"/>
            <ac:picMk id="8" creationId="{33D0BE50-9FE5-4BAC-A045-1AD779C55E12}"/>
          </ac:picMkLst>
        </pc:picChg>
        <pc:picChg chg="mod">
          <ac:chgData name="Parthum, Bryan" userId="0944d42a-0297-47b7-847f-b5cd4d2f087f" providerId="ADAL" clId="{88EC028D-221F-4937-996E-3AE9E8589FBE}" dt="2022-11-30T02:39:24.522" v="2259"/>
          <ac:picMkLst>
            <pc:docMk/>
            <pc:sldMk cId="2218876068" sldId="495"/>
            <ac:picMk id="52" creationId="{D4B27D86-414A-4CAA-A844-1EF4BC9B8A2F}"/>
          </ac:picMkLst>
        </pc:picChg>
        <pc:cxnChg chg="add del mod">
          <ac:chgData name="Parthum, Bryan" userId="0944d42a-0297-47b7-847f-b5cd4d2f087f" providerId="ADAL" clId="{88EC028D-221F-4937-996E-3AE9E8589FBE}" dt="2022-11-30T02:39:22.117" v="2257"/>
          <ac:cxnSpMkLst>
            <pc:docMk/>
            <pc:sldMk cId="2218876068" sldId="495"/>
            <ac:cxnSpMk id="32" creationId="{7A8B8981-302E-48AB-89E4-48A514780F88}"/>
          </ac:cxnSpMkLst>
        </pc:cxnChg>
        <pc:cxnChg chg="add del mod">
          <ac:chgData name="Parthum, Bryan" userId="0944d42a-0297-47b7-847f-b5cd4d2f087f" providerId="ADAL" clId="{88EC028D-221F-4937-996E-3AE9E8589FBE}" dt="2022-11-30T02:39:22.117" v="2257"/>
          <ac:cxnSpMkLst>
            <pc:docMk/>
            <pc:sldMk cId="2218876068" sldId="495"/>
            <ac:cxnSpMk id="33" creationId="{978486B2-2522-4591-85FB-581FC399A6D7}"/>
          </ac:cxnSpMkLst>
        </pc:cxnChg>
        <pc:cxnChg chg="add del mod">
          <ac:chgData name="Parthum, Bryan" userId="0944d42a-0297-47b7-847f-b5cd4d2f087f" providerId="ADAL" clId="{88EC028D-221F-4937-996E-3AE9E8589FBE}" dt="2022-11-30T02:39:22.117" v="2257"/>
          <ac:cxnSpMkLst>
            <pc:docMk/>
            <pc:sldMk cId="2218876068" sldId="495"/>
            <ac:cxnSpMk id="35" creationId="{190DE626-0BE6-4FD9-8712-846F07E9C068}"/>
          </ac:cxnSpMkLst>
        </pc:cxnChg>
        <pc:cxnChg chg="add del mod">
          <ac:chgData name="Parthum, Bryan" userId="0944d42a-0297-47b7-847f-b5cd4d2f087f" providerId="ADAL" clId="{88EC028D-221F-4937-996E-3AE9E8589FBE}" dt="2022-11-30T02:39:22.117" v="2257"/>
          <ac:cxnSpMkLst>
            <pc:docMk/>
            <pc:sldMk cId="2218876068" sldId="495"/>
            <ac:cxnSpMk id="37" creationId="{7D753570-2668-45C5-8EED-3354E1663757}"/>
          </ac:cxnSpMkLst>
        </pc:cxnChg>
        <pc:cxnChg chg="add del mod">
          <ac:chgData name="Parthum, Bryan" userId="0944d42a-0297-47b7-847f-b5cd4d2f087f" providerId="ADAL" clId="{88EC028D-221F-4937-996E-3AE9E8589FBE}" dt="2022-11-30T02:39:22.117" v="2257"/>
          <ac:cxnSpMkLst>
            <pc:docMk/>
            <pc:sldMk cId="2218876068" sldId="495"/>
            <ac:cxnSpMk id="43" creationId="{629B568B-80C3-4062-A42A-B21A3610021E}"/>
          </ac:cxnSpMkLst>
        </pc:cxnChg>
        <pc:cxnChg chg="add del mod">
          <ac:chgData name="Parthum, Bryan" userId="0944d42a-0297-47b7-847f-b5cd4d2f087f" providerId="ADAL" clId="{88EC028D-221F-4937-996E-3AE9E8589FBE}" dt="2022-11-30T02:39:22.117" v="2257"/>
          <ac:cxnSpMkLst>
            <pc:docMk/>
            <pc:sldMk cId="2218876068" sldId="495"/>
            <ac:cxnSpMk id="44" creationId="{CDF4222B-41BD-4F92-AF84-ACA8AD6339D9}"/>
          </ac:cxnSpMkLst>
        </pc:cxnChg>
        <pc:cxnChg chg="add del mod">
          <ac:chgData name="Parthum, Bryan" userId="0944d42a-0297-47b7-847f-b5cd4d2f087f" providerId="ADAL" clId="{88EC028D-221F-4937-996E-3AE9E8589FBE}" dt="2022-11-30T02:39:22.117" v="2257"/>
          <ac:cxnSpMkLst>
            <pc:docMk/>
            <pc:sldMk cId="2218876068" sldId="495"/>
            <ac:cxnSpMk id="46" creationId="{8A5D65C7-5244-4FC0-8BA1-7E2849C62D06}"/>
          </ac:cxnSpMkLst>
        </pc:cxnChg>
        <pc:cxnChg chg="add del mod">
          <ac:chgData name="Parthum, Bryan" userId="0944d42a-0297-47b7-847f-b5cd4d2f087f" providerId="ADAL" clId="{88EC028D-221F-4937-996E-3AE9E8589FBE}" dt="2022-11-30T02:39:22.117" v="2257"/>
          <ac:cxnSpMkLst>
            <pc:docMk/>
            <pc:sldMk cId="2218876068" sldId="495"/>
            <ac:cxnSpMk id="47" creationId="{959F31E5-C6FC-4940-A40F-8EF5238EC0A3}"/>
          </ac:cxnSpMkLst>
        </pc:cxnChg>
        <pc:cxnChg chg="add del mod">
          <ac:chgData name="Parthum, Bryan" userId="0944d42a-0297-47b7-847f-b5cd4d2f087f" providerId="ADAL" clId="{88EC028D-221F-4937-996E-3AE9E8589FBE}" dt="2022-11-30T02:39:22.117" v="2257"/>
          <ac:cxnSpMkLst>
            <pc:docMk/>
            <pc:sldMk cId="2218876068" sldId="495"/>
            <ac:cxnSpMk id="48" creationId="{CE5EB14A-1436-4D42-B02E-6934F268E804}"/>
          </ac:cxnSpMkLst>
        </pc:cxnChg>
        <pc:cxnChg chg="add mod">
          <ac:chgData name="Parthum, Bryan" userId="0944d42a-0297-47b7-847f-b5cd4d2f087f" providerId="ADAL" clId="{88EC028D-221F-4937-996E-3AE9E8589FBE}" dt="2022-11-30T02:39:24.522" v="2259"/>
          <ac:cxnSpMkLst>
            <pc:docMk/>
            <pc:sldMk cId="2218876068" sldId="495"/>
            <ac:cxnSpMk id="75" creationId="{5F8784C2-DD54-4ABB-949A-7057FA24A3AA}"/>
          </ac:cxnSpMkLst>
        </pc:cxnChg>
        <pc:cxnChg chg="add mod">
          <ac:chgData name="Parthum, Bryan" userId="0944d42a-0297-47b7-847f-b5cd4d2f087f" providerId="ADAL" clId="{88EC028D-221F-4937-996E-3AE9E8589FBE}" dt="2022-11-30T02:39:24.522" v="2259"/>
          <ac:cxnSpMkLst>
            <pc:docMk/>
            <pc:sldMk cId="2218876068" sldId="495"/>
            <ac:cxnSpMk id="76" creationId="{66BD1F03-5FCE-4327-ACBF-5BFD7FF78250}"/>
          </ac:cxnSpMkLst>
        </pc:cxnChg>
        <pc:cxnChg chg="add mod">
          <ac:chgData name="Parthum, Bryan" userId="0944d42a-0297-47b7-847f-b5cd4d2f087f" providerId="ADAL" clId="{88EC028D-221F-4937-996E-3AE9E8589FBE}" dt="2022-11-30T02:39:24.522" v="2259"/>
          <ac:cxnSpMkLst>
            <pc:docMk/>
            <pc:sldMk cId="2218876068" sldId="495"/>
            <ac:cxnSpMk id="78" creationId="{A82ABDC2-5DF9-492E-B509-23B42BB1981C}"/>
          </ac:cxnSpMkLst>
        </pc:cxnChg>
        <pc:cxnChg chg="add mod">
          <ac:chgData name="Parthum, Bryan" userId="0944d42a-0297-47b7-847f-b5cd4d2f087f" providerId="ADAL" clId="{88EC028D-221F-4937-996E-3AE9E8589FBE}" dt="2022-11-30T02:39:24.522" v="2259"/>
          <ac:cxnSpMkLst>
            <pc:docMk/>
            <pc:sldMk cId="2218876068" sldId="495"/>
            <ac:cxnSpMk id="80" creationId="{C0F1E590-51DA-4055-9C2D-B34E33310CFC}"/>
          </ac:cxnSpMkLst>
        </pc:cxnChg>
        <pc:cxnChg chg="add mod">
          <ac:chgData name="Parthum, Bryan" userId="0944d42a-0297-47b7-847f-b5cd4d2f087f" providerId="ADAL" clId="{88EC028D-221F-4937-996E-3AE9E8589FBE}" dt="2022-11-30T02:39:24.522" v="2259"/>
          <ac:cxnSpMkLst>
            <pc:docMk/>
            <pc:sldMk cId="2218876068" sldId="495"/>
            <ac:cxnSpMk id="86" creationId="{7E8CC5E8-AC04-4844-B31E-1A8CD2C9F124}"/>
          </ac:cxnSpMkLst>
        </pc:cxnChg>
        <pc:cxnChg chg="add mod">
          <ac:chgData name="Parthum, Bryan" userId="0944d42a-0297-47b7-847f-b5cd4d2f087f" providerId="ADAL" clId="{88EC028D-221F-4937-996E-3AE9E8589FBE}" dt="2022-11-30T02:39:24.522" v="2259"/>
          <ac:cxnSpMkLst>
            <pc:docMk/>
            <pc:sldMk cId="2218876068" sldId="495"/>
            <ac:cxnSpMk id="87" creationId="{52475028-DE3F-4843-93EF-8B923AE91CFE}"/>
          </ac:cxnSpMkLst>
        </pc:cxnChg>
        <pc:cxnChg chg="add mod">
          <ac:chgData name="Parthum, Bryan" userId="0944d42a-0297-47b7-847f-b5cd4d2f087f" providerId="ADAL" clId="{88EC028D-221F-4937-996E-3AE9E8589FBE}" dt="2022-11-30T02:39:24.522" v="2259"/>
          <ac:cxnSpMkLst>
            <pc:docMk/>
            <pc:sldMk cId="2218876068" sldId="495"/>
            <ac:cxnSpMk id="89" creationId="{B7F25D02-F715-496E-AF59-408F0C8F2A62}"/>
          </ac:cxnSpMkLst>
        </pc:cxnChg>
        <pc:cxnChg chg="add mod">
          <ac:chgData name="Parthum, Bryan" userId="0944d42a-0297-47b7-847f-b5cd4d2f087f" providerId="ADAL" clId="{88EC028D-221F-4937-996E-3AE9E8589FBE}" dt="2022-11-30T02:39:24.522" v="2259"/>
          <ac:cxnSpMkLst>
            <pc:docMk/>
            <pc:sldMk cId="2218876068" sldId="495"/>
            <ac:cxnSpMk id="90" creationId="{02704538-9860-4C2D-99CC-1C7EFE7CD63F}"/>
          </ac:cxnSpMkLst>
        </pc:cxnChg>
        <pc:cxnChg chg="add mod">
          <ac:chgData name="Parthum, Bryan" userId="0944d42a-0297-47b7-847f-b5cd4d2f087f" providerId="ADAL" clId="{88EC028D-221F-4937-996E-3AE9E8589FBE}" dt="2022-11-30T02:39:24.522" v="2259"/>
          <ac:cxnSpMkLst>
            <pc:docMk/>
            <pc:sldMk cId="2218876068" sldId="495"/>
            <ac:cxnSpMk id="91" creationId="{C02D6032-15CC-4A1E-9DDA-76EB5A97659A}"/>
          </ac:cxnSpMkLst>
        </pc:cxnChg>
      </pc:sldChg>
      <pc:sldChg chg="addSp delSp modSp add mod ord">
        <pc:chgData name="Parthum, Bryan" userId="0944d42a-0297-47b7-847f-b5cd4d2f087f" providerId="ADAL" clId="{88EC028D-221F-4937-996E-3AE9E8589FBE}" dt="2022-11-30T02:42:41.241" v="2310" actId="1076"/>
        <pc:sldMkLst>
          <pc:docMk/>
          <pc:sldMk cId="3672413988" sldId="496"/>
        </pc:sldMkLst>
        <pc:spChg chg="del">
          <ac:chgData name="Parthum, Bryan" userId="0944d42a-0297-47b7-847f-b5cd4d2f087f" providerId="ADAL" clId="{88EC028D-221F-4937-996E-3AE9E8589FBE}" dt="2022-11-30T02:39:41.281" v="2262" actId="478"/>
          <ac:spMkLst>
            <pc:docMk/>
            <pc:sldMk cId="3672413988" sldId="496"/>
            <ac:spMk id="4" creationId="{CA497171-5F81-4EBD-87F6-43A125019A26}"/>
          </ac:spMkLst>
        </pc:spChg>
        <pc:spChg chg="add mod">
          <ac:chgData name="Parthum, Bryan" userId="0944d42a-0297-47b7-847f-b5cd4d2f087f" providerId="ADAL" clId="{88EC028D-221F-4937-996E-3AE9E8589FBE}" dt="2022-11-30T02:42:37.087" v="2309" actId="20577"/>
          <ac:spMkLst>
            <pc:docMk/>
            <pc:sldMk cId="3672413988" sldId="496"/>
            <ac:spMk id="5" creationId="{04760A77-6B39-4DB0-B234-2B0DDF8E6DA3}"/>
          </ac:spMkLst>
        </pc:spChg>
        <pc:spChg chg="mod">
          <ac:chgData name="Parthum, Bryan" userId="0944d42a-0297-47b7-847f-b5cd4d2f087f" providerId="ADAL" clId="{88EC028D-221F-4937-996E-3AE9E8589FBE}" dt="2022-11-30T02:42:41.241" v="2310" actId="1076"/>
          <ac:spMkLst>
            <pc:docMk/>
            <pc:sldMk cId="3672413988" sldId="496"/>
            <ac:spMk id="11" creationId="{462E9AFE-FCE3-4594-A4DB-141C6B7644D4}"/>
          </ac:spMkLst>
        </pc:spChg>
      </pc:sldChg>
      <pc:sldChg chg="addSp delSp modSp add mod">
        <pc:chgData name="Parthum, Bryan" userId="0944d42a-0297-47b7-847f-b5cd4d2f087f" providerId="ADAL" clId="{88EC028D-221F-4937-996E-3AE9E8589FBE}" dt="2022-11-30T02:43:47.162" v="2312"/>
        <pc:sldMkLst>
          <pc:docMk/>
          <pc:sldMk cId="4139695417" sldId="497"/>
        </pc:sldMkLst>
        <pc:spChg chg="add del mod">
          <ac:chgData name="Parthum, Bryan" userId="0944d42a-0297-47b7-847f-b5cd4d2f087f" providerId="ADAL" clId="{88EC028D-221F-4937-996E-3AE9E8589FBE}" dt="2022-11-30T02:42:04.349" v="2291" actId="478"/>
          <ac:spMkLst>
            <pc:docMk/>
            <pc:sldMk cId="4139695417" sldId="497"/>
            <ac:spMk id="3" creationId="{05F0A653-8149-46F3-8219-D0C7A842165D}"/>
          </ac:spMkLst>
        </pc:spChg>
        <pc:spChg chg="add mod">
          <ac:chgData name="Parthum, Bryan" userId="0944d42a-0297-47b7-847f-b5cd4d2f087f" providerId="ADAL" clId="{88EC028D-221F-4937-996E-3AE9E8589FBE}" dt="2022-11-30T02:42:01.885" v="2290" actId="27636"/>
          <ac:spMkLst>
            <pc:docMk/>
            <pc:sldMk cId="4139695417" sldId="497"/>
            <ac:spMk id="47" creationId="{D0F1A5EB-5C08-4755-A844-9939EC739FFA}"/>
          </ac:spMkLst>
        </pc:spChg>
        <pc:spChg chg="add mod">
          <ac:chgData name="Parthum, Bryan" userId="0944d42a-0297-47b7-847f-b5cd4d2f087f" providerId="ADAL" clId="{88EC028D-221F-4937-996E-3AE9E8589FBE}" dt="2022-11-30T02:42:01.839" v="2289"/>
          <ac:spMkLst>
            <pc:docMk/>
            <pc:sldMk cId="4139695417" sldId="497"/>
            <ac:spMk id="48" creationId="{228668A9-3D4E-4816-84C7-B7CB348C74A1}"/>
          </ac:spMkLst>
        </pc:spChg>
        <pc:spChg chg="del mod">
          <ac:chgData name="Parthum, Bryan" userId="0944d42a-0297-47b7-847f-b5cd4d2f087f" providerId="ADAL" clId="{88EC028D-221F-4937-996E-3AE9E8589FBE}" dt="2022-11-30T02:41:55.049" v="2288" actId="478"/>
          <ac:spMkLst>
            <pc:docMk/>
            <pc:sldMk cId="4139695417" sldId="497"/>
            <ac:spMk id="62" creationId="{F91BFC15-2619-4AD6-BB45-382E6E48E238}"/>
          </ac:spMkLst>
        </pc:spChg>
        <pc:spChg chg="del">
          <ac:chgData name="Parthum, Bryan" userId="0944d42a-0297-47b7-847f-b5cd4d2f087f" providerId="ADAL" clId="{88EC028D-221F-4937-996E-3AE9E8589FBE}" dt="2022-11-30T02:41:55.049" v="2288" actId="478"/>
          <ac:spMkLst>
            <pc:docMk/>
            <pc:sldMk cId="4139695417" sldId="497"/>
            <ac:spMk id="63" creationId="{B129B108-9F62-423A-8A4C-1137BBE73533}"/>
          </ac:spMkLst>
        </pc:spChg>
        <pc:spChg chg="del">
          <ac:chgData name="Parthum, Bryan" userId="0944d42a-0297-47b7-847f-b5cd4d2f087f" providerId="ADAL" clId="{88EC028D-221F-4937-996E-3AE9E8589FBE}" dt="2022-11-30T02:41:55.049" v="2288" actId="478"/>
          <ac:spMkLst>
            <pc:docMk/>
            <pc:sldMk cId="4139695417" sldId="497"/>
            <ac:spMk id="72" creationId="{0DB71E13-97C5-48DC-A14E-A2F54E4C9FFD}"/>
          </ac:spMkLst>
        </pc:spChg>
        <pc:spChg chg="del">
          <ac:chgData name="Parthum, Bryan" userId="0944d42a-0297-47b7-847f-b5cd4d2f087f" providerId="ADAL" clId="{88EC028D-221F-4937-996E-3AE9E8589FBE}" dt="2022-11-30T02:41:55.049" v="2288" actId="478"/>
          <ac:spMkLst>
            <pc:docMk/>
            <pc:sldMk cId="4139695417" sldId="497"/>
            <ac:spMk id="73" creationId="{AFFEE28B-F972-4CCA-8CFF-BD60108EA47A}"/>
          </ac:spMkLst>
        </pc:spChg>
        <pc:spChg chg="del">
          <ac:chgData name="Parthum, Bryan" userId="0944d42a-0297-47b7-847f-b5cd4d2f087f" providerId="ADAL" clId="{88EC028D-221F-4937-996E-3AE9E8589FBE}" dt="2022-11-30T02:41:55.049" v="2288" actId="478"/>
          <ac:spMkLst>
            <pc:docMk/>
            <pc:sldMk cId="4139695417" sldId="497"/>
            <ac:spMk id="74" creationId="{4C669412-B29D-40BE-94D8-82E03D8D1018}"/>
          </ac:spMkLst>
        </pc:spChg>
        <pc:spChg chg="del">
          <ac:chgData name="Parthum, Bryan" userId="0944d42a-0297-47b7-847f-b5cd4d2f087f" providerId="ADAL" clId="{88EC028D-221F-4937-996E-3AE9E8589FBE}" dt="2022-11-30T02:41:55.049" v="2288" actId="478"/>
          <ac:spMkLst>
            <pc:docMk/>
            <pc:sldMk cId="4139695417" sldId="497"/>
            <ac:spMk id="77" creationId="{15CAE202-B8DD-4A95-A188-B96A28F7C271}"/>
          </ac:spMkLst>
        </pc:spChg>
        <pc:spChg chg="del">
          <ac:chgData name="Parthum, Bryan" userId="0944d42a-0297-47b7-847f-b5cd4d2f087f" providerId="ADAL" clId="{88EC028D-221F-4937-996E-3AE9E8589FBE}" dt="2022-11-30T02:41:55.049" v="2288" actId="478"/>
          <ac:spMkLst>
            <pc:docMk/>
            <pc:sldMk cId="4139695417" sldId="497"/>
            <ac:spMk id="79" creationId="{EEFC178C-60C3-48C5-972B-FE204F34F6C4}"/>
          </ac:spMkLst>
        </pc:spChg>
        <pc:spChg chg="del">
          <ac:chgData name="Parthum, Bryan" userId="0944d42a-0297-47b7-847f-b5cd4d2f087f" providerId="ADAL" clId="{88EC028D-221F-4937-996E-3AE9E8589FBE}" dt="2022-11-30T02:41:55.049" v="2288" actId="478"/>
          <ac:spMkLst>
            <pc:docMk/>
            <pc:sldMk cId="4139695417" sldId="497"/>
            <ac:spMk id="81" creationId="{7F7232D1-7F66-4128-973F-437F1AE559D0}"/>
          </ac:spMkLst>
        </pc:spChg>
        <pc:spChg chg="del">
          <ac:chgData name="Parthum, Bryan" userId="0944d42a-0297-47b7-847f-b5cd4d2f087f" providerId="ADAL" clId="{88EC028D-221F-4937-996E-3AE9E8589FBE}" dt="2022-11-30T02:41:55.049" v="2288" actId="478"/>
          <ac:spMkLst>
            <pc:docMk/>
            <pc:sldMk cId="4139695417" sldId="497"/>
            <ac:spMk id="82" creationId="{EB657F64-2F94-4475-88E8-1CA1D6A9BAAC}"/>
          </ac:spMkLst>
        </pc:spChg>
        <pc:spChg chg="del">
          <ac:chgData name="Parthum, Bryan" userId="0944d42a-0297-47b7-847f-b5cd4d2f087f" providerId="ADAL" clId="{88EC028D-221F-4937-996E-3AE9E8589FBE}" dt="2022-11-30T02:41:55.049" v="2288" actId="478"/>
          <ac:spMkLst>
            <pc:docMk/>
            <pc:sldMk cId="4139695417" sldId="497"/>
            <ac:spMk id="83" creationId="{1D6A7C79-A2BB-4E9E-97F3-087683A3D161}"/>
          </ac:spMkLst>
        </pc:spChg>
        <pc:spChg chg="del">
          <ac:chgData name="Parthum, Bryan" userId="0944d42a-0297-47b7-847f-b5cd4d2f087f" providerId="ADAL" clId="{88EC028D-221F-4937-996E-3AE9E8589FBE}" dt="2022-11-30T02:41:55.049" v="2288" actId="478"/>
          <ac:spMkLst>
            <pc:docMk/>
            <pc:sldMk cId="4139695417" sldId="497"/>
            <ac:spMk id="84" creationId="{5FD90DAA-4F4F-4956-9ED7-3FF8556144ED}"/>
          </ac:spMkLst>
        </pc:spChg>
        <pc:spChg chg="del">
          <ac:chgData name="Parthum, Bryan" userId="0944d42a-0297-47b7-847f-b5cd4d2f087f" providerId="ADAL" clId="{88EC028D-221F-4937-996E-3AE9E8589FBE}" dt="2022-11-30T02:41:55.049" v="2288" actId="478"/>
          <ac:spMkLst>
            <pc:docMk/>
            <pc:sldMk cId="4139695417" sldId="497"/>
            <ac:spMk id="85" creationId="{0AEF1B7B-8F72-4297-BA99-AF06E4E9762C}"/>
          </ac:spMkLst>
        </pc:spChg>
        <pc:spChg chg="del">
          <ac:chgData name="Parthum, Bryan" userId="0944d42a-0297-47b7-847f-b5cd4d2f087f" providerId="ADAL" clId="{88EC028D-221F-4937-996E-3AE9E8589FBE}" dt="2022-11-30T02:41:55.049" v="2288" actId="478"/>
          <ac:spMkLst>
            <pc:docMk/>
            <pc:sldMk cId="4139695417" sldId="497"/>
            <ac:spMk id="88" creationId="{BB1F0327-3CD9-4144-9F19-094E97047ABF}"/>
          </ac:spMkLst>
        </pc:spChg>
        <pc:spChg chg="add del mod">
          <ac:chgData name="Parthum, Bryan" userId="0944d42a-0297-47b7-847f-b5cd4d2f087f" providerId="ADAL" clId="{88EC028D-221F-4937-996E-3AE9E8589FBE}" dt="2022-11-30T02:43:47.162" v="2312"/>
          <ac:spMkLst>
            <pc:docMk/>
            <pc:sldMk cId="4139695417" sldId="497"/>
            <ac:spMk id="92" creationId="{657DA49B-6DB5-4BFD-BDBD-3D0AFD7F2A30}"/>
          </ac:spMkLst>
        </pc:spChg>
        <pc:spChg chg="add del mod">
          <ac:chgData name="Parthum, Bryan" userId="0944d42a-0297-47b7-847f-b5cd4d2f087f" providerId="ADAL" clId="{88EC028D-221F-4937-996E-3AE9E8589FBE}" dt="2022-11-30T02:43:47.162" v="2312"/>
          <ac:spMkLst>
            <pc:docMk/>
            <pc:sldMk cId="4139695417" sldId="497"/>
            <ac:spMk id="94" creationId="{0EFC6382-D75B-483E-A3F8-3F3EFF0509EB}"/>
          </ac:spMkLst>
        </pc:spChg>
        <pc:grpChg chg="del">
          <ac:chgData name="Parthum, Bryan" userId="0944d42a-0297-47b7-847f-b5cd4d2f087f" providerId="ADAL" clId="{88EC028D-221F-4937-996E-3AE9E8589FBE}" dt="2022-11-30T02:41:55.049" v="2288" actId="478"/>
          <ac:grpSpMkLst>
            <pc:docMk/>
            <pc:sldMk cId="4139695417" sldId="497"/>
            <ac:grpSpMk id="49" creationId="{AD4050FB-5DD8-48BB-A1E5-705DFA6C15DD}"/>
          </ac:grpSpMkLst>
        </pc:grpChg>
        <pc:grpChg chg="del">
          <ac:chgData name="Parthum, Bryan" userId="0944d42a-0297-47b7-847f-b5cd4d2f087f" providerId="ADAL" clId="{88EC028D-221F-4937-996E-3AE9E8589FBE}" dt="2022-11-30T02:41:55.049" v="2288" actId="478"/>
          <ac:grpSpMkLst>
            <pc:docMk/>
            <pc:sldMk cId="4139695417" sldId="497"/>
            <ac:grpSpMk id="64" creationId="{DD8AE4F9-B1AC-4DFF-A9B0-24508687CDB2}"/>
          </ac:grpSpMkLst>
        </pc:grpChg>
        <pc:picChg chg="add del mod">
          <ac:chgData name="Parthum, Bryan" userId="0944d42a-0297-47b7-847f-b5cd4d2f087f" providerId="ADAL" clId="{88EC028D-221F-4937-996E-3AE9E8589FBE}" dt="2022-11-30T02:43:47.162" v="2312"/>
          <ac:picMkLst>
            <pc:docMk/>
            <pc:sldMk cId="4139695417" sldId="497"/>
            <ac:picMk id="93" creationId="{9FEE9A53-131C-4997-94CF-6ACAD5E60AD2}"/>
          </ac:picMkLst>
        </pc:picChg>
        <pc:picChg chg="add del mod">
          <ac:chgData name="Parthum, Bryan" userId="0944d42a-0297-47b7-847f-b5cd4d2f087f" providerId="ADAL" clId="{88EC028D-221F-4937-996E-3AE9E8589FBE}" dt="2022-11-30T02:43:47.162" v="2312"/>
          <ac:picMkLst>
            <pc:docMk/>
            <pc:sldMk cId="4139695417" sldId="497"/>
            <ac:picMk id="95" creationId="{28B6CD4E-02BD-499D-BC14-30CB8976CD3D}"/>
          </ac:picMkLst>
        </pc:picChg>
        <pc:cxnChg chg="del">
          <ac:chgData name="Parthum, Bryan" userId="0944d42a-0297-47b7-847f-b5cd4d2f087f" providerId="ADAL" clId="{88EC028D-221F-4937-996E-3AE9E8589FBE}" dt="2022-11-30T02:41:55.049" v="2288" actId="478"/>
          <ac:cxnSpMkLst>
            <pc:docMk/>
            <pc:sldMk cId="4139695417" sldId="497"/>
            <ac:cxnSpMk id="75" creationId="{5F8784C2-DD54-4ABB-949A-7057FA24A3AA}"/>
          </ac:cxnSpMkLst>
        </pc:cxnChg>
        <pc:cxnChg chg="del">
          <ac:chgData name="Parthum, Bryan" userId="0944d42a-0297-47b7-847f-b5cd4d2f087f" providerId="ADAL" clId="{88EC028D-221F-4937-996E-3AE9E8589FBE}" dt="2022-11-30T02:41:55.049" v="2288" actId="478"/>
          <ac:cxnSpMkLst>
            <pc:docMk/>
            <pc:sldMk cId="4139695417" sldId="497"/>
            <ac:cxnSpMk id="76" creationId="{66BD1F03-5FCE-4327-ACBF-5BFD7FF78250}"/>
          </ac:cxnSpMkLst>
        </pc:cxnChg>
        <pc:cxnChg chg="del">
          <ac:chgData name="Parthum, Bryan" userId="0944d42a-0297-47b7-847f-b5cd4d2f087f" providerId="ADAL" clId="{88EC028D-221F-4937-996E-3AE9E8589FBE}" dt="2022-11-30T02:41:55.049" v="2288" actId="478"/>
          <ac:cxnSpMkLst>
            <pc:docMk/>
            <pc:sldMk cId="4139695417" sldId="497"/>
            <ac:cxnSpMk id="78" creationId="{A82ABDC2-5DF9-492E-B509-23B42BB1981C}"/>
          </ac:cxnSpMkLst>
        </pc:cxnChg>
        <pc:cxnChg chg="del">
          <ac:chgData name="Parthum, Bryan" userId="0944d42a-0297-47b7-847f-b5cd4d2f087f" providerId="ADAL" clId="{88EC028D-221F-4937-996E-3AE9E8589FBE}" dt="2022-11-30T02:41:55.049" v="2288" actId="478"/>
          <ac:cxnSpMkLst>
            <pc:docMk/>
            <pc:sldMk cId="4139695417" sldId="497"/>
            <ac:cxnSpMk id="80" creationId="{C0F1E590-51DA-4055-9C2D-B34E33310CFC}"/>
          </ac:cxnSpMkLst>
        </pc:cxnChg>
        <pc:cxnChg chg="del">
          <ac:chgData name="Parthum, Bryan" userId="0944d42a-0297-47b7-847f-b5cd4d2f087f" providerId="ADAL" clId="{88EC028D-221F-4937-996E-3AE9E8589FBE}" dt="2022-11-30T02:41:55.049" v="2288" actId="478"/>
          <ac:cxnSpMkLst>
            <pc:docMk/>
            <pc:sldMk cId="4139695417" sldId="497"/>
            <ac:cxnSpMk id="86" creationId="{7E8CC5E8-AC04-4844-B31E-1A8CD2C9F124}"/>
          </ac:cxnSpMkLst>
        </pc:cxnChg>
        <pc:cxnChg chg="del">
          <ac:chgData name="Parthum, Bryan" userId="0944d42a-0297-47b7-847f-b5cd4d2f087f" providerId="ADAL" clId="{88EC028D-221F-4937-996E-3AE9E8589FBE}" dt="2022-11-30T02:41:55.049" v="2288" actId="478"/>
          <ac:cxnSpMkLst>
            <pc:docMk/>
            <pc:sldMk cId="4139695417" sldId="497"/>
            <ac:cxnSpMk id="87" creationId="{52475028-DE3F-4843-93EF-8B923AE91CFE}"/>
          </ac:cxnSpMkLst>
        </pc:cxnChg>
        <pc:cxnChg chg="del">
          <ac:chgData name="Parthum, Bryan" userId="0944d42a-0297-47b7-847f-b5cd4d2f087f" providerId="ADAL" clId="{88EC028D-221F-4937-996E-3AE9E8589FBE}" dt="2022-11-30T02:41:55.049" v="2288" actId="478"/>
          <ac:cxnSpMkLst>
            <pc:docMk/>
            <pc:sldMk cId="4139695417" sldId="497"/>
            <ac:cxnSpMk id="89" creationId="{B7F25D02-F715-496E-AF59-408F0C8F2A62}"/>
          </ac:cxnSpMkLst>
        </pc:cxnChg>
        <pc:cxnChg chg="del">
          <ac:chgData name="Parthum, Bryan" userId="0944d42a-0297-47b7-847f-b5cd4d2f087f" providerId="ADAL" clId="{88EC028D-221F-4937-996E-3AE9E8589FBE}" dt="2022-11-30T02:41:55.049" v="2288" actId="478"/>
          <ac:cxnSpMkLst>
            <pc:docMk/>
            <pc:sldMk cId="4139695417" sldId="497"/>
            <ac:cxnSpMk id="90" creationId="{02704538-9860-4C2D-99CC-1C7EFE7CD63F}"/>
          </ac:cxnSpMkLst>
        </pc:cxnChg>
        <pc:cxnChg chg="del">
          <ac:chgData name="Parthum, Bryan" userId="0944d42a-0297-47b7-847f-b5cd4d2f087f" providerId="ADAL" clId="{88EC028D-221F-4937-996E-3AE9E8589FBE}" dt="2022-11-30T02:41:55.049" v="2288" actId="478"/>
          <ac:cxnSpMkLst>
            <pc:docMk/>
            <pc:sldMk cId="4139695417" sldId="497"/>
            <ac:cxnSpMk id="91" creationId="{C02D6032-15CC-4A1E-9DDA-76EB5A97659A}"/>
          </ac:cxnSpMkLst>
        </pc:cxnChg>
      </pc:sldChg>
      <pc:sldChg chg="addSp delSp modSp add mod">
        <pc:chgData name="Parthum, Bryan" userId="0944d42a-0297-47b7-847f-b5cd4d2f087f" providerId="ADAL" clId="{88EC028D-221F-4937-996E-3AE9E8589FBE}" dt="2022-11-30T02:43:55.943" v="2318"/>
        <pc:sldMkLst>
          <pc:docMk/>
          <pc:sldMk cId="3919904498" sldId="498"/>
        </pc:sldMkLst>
        <pc:spChg chg="add mod">
          <ac:chgData name="Parthum, Bryan" userId="0944d42a-0297-47b7-847f-b5cd4d2f087f" providerId="ADAL" clId="{88EC028D-221F-4937-996E-3AE9E8589FBE}" dt="2022-11-30T02:43:55.943" v="2318"/>
          <ac:spMkLst>
            <pc:docMk/>
            <pc:sldMk cId="3919904498" sldId="498"/>
            <ac:spMk id="4" creationId="{B7E758C2-0579-4FE5-9138-9ADB9C2EC8CA}"/>
          </ac:spMkLst>
        </pc:spChg>
        <pc:spChg chg="add mod">
          <ac:chgData name="Parthum, Bryan" userId="0944d42a-0297-47b7-847f-b5cd4d2f087f" providerId="ADAL" clId="{88EC028D-221F-4937-996E-3AE9E8589FBE}" dt="2022-11-30T02:43:55.943" v="2318"/>
          <ac:spMkLst>
            <pc:docMk/>
            <pc:sldMk cId="3919904498" sldId="498"/>
            <ac:spMk id="6" creationId="{16A71794-5C35-4587-A85E-5F171C3DC38C}"/>
          </ac:spMkLst>
        </pc:spChg>
        <pc:spChg chg="del">
          <ac:chgData name="Parthum, Bryan" userId="0944d42a-0297-47b7-847f-b5cd4d2f087f" providerId="ADAL" clId="{88EC028D-221F-4937-996E-3AE9E8589FBE}" dt="2022-11-30T02:43:55.215" v="2317" actId="478"/>
          <ac:spMkLst>
            <pc:docMk/>
            <pc:sldMk cId="3919904498" sldId="498"/>
            <ac:spMk id="47" creationId="{D0F1A5EB-5C08-4755-A844-9939EC739FFA}"/>
          </ac:spMkLst>
        </pc:spChg>
        <pc:spChg chg="del mod">
          <ac:chgData name="Parthum, Bryan" userId="0944d42a-0297-47b7-847f-b5cd4d2f087f" providerId="ADAL" clId="{88EC028D-221F-4937-996E-3AE9E8589FBE}" dt="2022-11-30T02:43:54.261" v="2316"/>
          <ac:spMkLst>
            <pc:docMk/>
            <pc:sldMk cId="3919904498" sldId="498"/>
            <ac:spMk id="48" creationId="{228668A9-3D4E-4816-84C7-B7CB348C74A1}"/>
          </ac:spMkLst>
        </pc:spChg>
        <pc:picChg chg="add mod">
          <ac:chgData name="Parthum, Bryan" userId="0944d42a-0297-47b7-847f-b5cd4d2f087f" providerId="ADAL" clId="{88EC028D-221F-4937-996E-3AE9E8589FBE}" dt="2022-11-30T02:43:55.943" v="2318"/>
          <ac:picMkLst>
            <pc:docMk/>
            <pc:sldMk cId="3919904498" sldId="498"/>
            <ac:picMk id="5" creationId="{3017E3B5-E1C2-465B-A959-D47C59E7B0C0}"/>
          </ac:picMkLst>
        </pc:picChg>
        <pc:picChg chg="add mod">
          <ac:chgData name="Parthum, Bryan" userId="0944d42a-0297-47b7-847f-b5cd4d2f087f" providerId="ADAL" clId="{88EC028D-221F-4937-996E-3AE9E8589FBE}" dt="2022-11-30T02:43:55.943" v="2318"/>
          <ac:picMkLst>
            <pc:docMk/>
            <pc:sldMk cId="3919904498" sldId="498"/>
            <ac:picMk id="7" creationId="{E075046C-C434-43CE-B30E-33873C84C193}"/>
          </ac:picMkLst>
        </pc:picChg>
      </pc:sldChg>
      <pc:sldChg chg="addSp delSp modSp add mod ord">
        <pc:chgData name="Parthum, Bryan" userId="0944d42a-0297-47b7-847f-b5cd4d2f087f" providerId="ADAL" clId="{88EC028D-221F-4937-996E-3AE9E8589FBE}" dt="2022-11-30T02:52:37.456" v="2426" actId="20577"/>
        <pc:sldMkLst>
          <pc:docMk/>
          <pc:sldMk cId="2179553468" sldId="499"/>
        </pc:sldMkLst>
        <pc:spChg chg="del">
          <ac:chgData name="Parthum, Bryan" userId="0944d42a-0297-47b7-847f-b5cd4d2f087f" providerId="ADAL" clId="{88EC028D-221F-4937-996E-3AE9E8589FBE}" dt="2022-11-30T02:47:49.347" v="2322" actId="478"/>
          <ac:spMkLst>
            <pc:docMk/>
            <pc:sldMk cId="2179553468" sldId="499"/>
            <ac:spMk id="4" creationId="{CA497171-5F81-4EBD-87F6-43A125019A26}"/>
          </ac:spMkLst>
        </pc:spChg>
        <pc:spChg chg="add del mod">
          <ac:chgData name="Parthum, Bryan" userId="0944d42a-0297-47b7-847f-b5cd4d2f087f" providerId="ADAL" clId="{88EC028D-221F-4937-996E-3AE9E8589FBE}" dt="2022-11-30T02:52:37.456" v="2426" actId="20577"/>
          <ac:spMkLst>
            <pc:docMk/>
            <pc:sldMk cId="2179553468" sldId="499"/>
            <ac:spMk id="5" creationId="{24506BFF-281A-4324-A771-52C92768251C}"/>
          </ac:spMkLst>
        </pc:spChg>
        <pc:spChg chg="add del mod">
          <ac:chgData name="Parthum, Bryan" userId="0944d42a-0297-47b7-847f-b5cd4d2f087f" providerId="ADAL" clId="{88EC028D-221F-4937-996E-3AE9E8589FBE}" dt="2022-11-30T02:48:07.376" v="2328" actId="478"/>
          <ac:spMkLst>
            <pc:docMk/>
            <pc:sldMk cId="2179553468" sldId="499"/>
            <ac:spMk id="6" creationId="{669BFABA-28ED-4021-9AAD-F25879450F0E}"/>
          </ac:spMkLst>
        </pc:spChg>
        <pc:spChg chg="mod">
          <ac:chgData name="Parthum, Bryan" userId="0944d42a-0297-47b7-847f-b5cd4d2f087f" providerId="ADAL" clId="{88EC028D-221F-4937-996E-3AE9E8589FBE}" dt="2022-11-30T02:48:19.324" v="2371" actId="20577"/>
          <ac:spMkLst>
            <pc:docMk/>
            <pc:sldMk cId="2179553468" sldId="499"/>
            <ac:spMk id="11" creationId="{462E9AFE-FCE3-4594-A4DB-141C6B7644D4}"/>
          </ac:spMkLst>
        </pc:spChg>
      </pc:sldChg>
      <pc:sldChg chg="addSp modSp add mod">
        <pc:chgData name="Parthum, Bryan" userId="0944d42a-0297-47b7-847f-b5cd4d2f087f" providerId="ADAL" clId="{88EC028D-221F-4937-996E-3AE9E8589FBE}" dt="2022-11-30T02:58:05.532" v="2494" actId="6549"/>
        <pc:sldMkLst>
          <pc:docMk/>
          <pc:sldMk cId="3837642368" sldId="500"/>
        </pc:sldMkLst>
        <pc:spChg chg="mod">
          <ac:chgData name="Parthum, Bryan" userId="0944d42a-0297-47b7-847f-b5cd4d2f087f" providerId="ADAL" clId="{88EC028D-221F-4937-996E-3AE9E8589FBE}" dt="2022-11-30T02:56:11.873" v="2477" actId="15"/>
          <ac:spMkLst>
            <pc:docMk/>
            <pc:sldMk cId="3837642368" sldId="500"/>
            <ac:spMk id="5" creationId="{24506BFF-281A-4324-A771-52C92768251C}"/>
          </ac:spMkLst>
        </pc:spChg>
        <pc:spChg chg="add mod">
          <ac:chgData name="Parthum, Bryan" userId="0944d42a-0297-47b7-847f-b5cd4d2f087f" providerId="ADAL" clId="{88EC028D-221F-4937-996E-3AE9E8589FBE}" dt="2022-11-30T02:57:06.109" v="2492" actId="1076"/>
          <ac:spMkLst>
            <pc:docMk/>
            <pc:sldMk cId="3837642368" sldId="500"/>
            <ac:spMk id="6" creationId="{0828B203-5FEB-42F1-8AD0-FFC519147ED2}"/>
          </ac:spMkLst>
        </pc:spChg>
        <pc:spChg chg="mod">
          <ac:chgData name="Parthum, Bryan" userId="0944d42a-0297-47b7-847f-b5cd4d2f087f" providerId="ADAL" clId="{88EC028D-221F-4937-996E-3AE9E8589FBE}" dt="2022-11-30T02:58:05.532" v="2494" actId="6549"/>
          <ac:spMkLst>
            <pc:docMk/>
            <pc:sldMk cId="3837642368" sldId="500"/>
            <ac:spMk id="11" creationId="{462E9AFE-FCE3-4594-A4DB-141C6B7644D4}"/>
          </ac:spMkLst>
        </pc:spChg>
        <pc:picChg chg="add mod">
          <ac:chgData name="Parthum, Bryan" userId="0944d42a-0297-47b7-847f-b5cd4d2f087f" providerId="ADAL" clId="{88EC028D-221F-4937-996E-3AE9E8589FBE}" dt="2022-11-30T02:56:20.354" v="2480" actId="1076"/>
          <ac:picMkLst>
            <pc:docMk/>
            <pc:sldMk cId="3837642368" sldId="500"/>
            <ac:picMk id="4" creationId="{9084640D-68A1-4E7B-BBCA-4984EDDDB150}"/>
          </ac:picMkLst>
        </pc:picChg>
      </pc:sldChg>
      <pc:sldChg chg="addSp delSp modSp add mod">
        <pc:chgData name="Parthum, Bryan" userId="0944d42a-0297-47b7-847f-b5cd4d2f087f" providerId="ADAL" clId="{88EC028D-221F-4937-996E-3AE9E8589FBE}" dt="2022-11-30T03:04:09.565" v="2620" actId="1076"/>
        <pc:sldMkLst>
          <pc:docMk/>
          <pc:sldMk cId="1309376984" sldId="501"/>
        </pc:sldMkLst>
        <pc:spChg chg="del mod">
          <ac:chgData name="Parthum, Bryan" userId="0944d42a-0297-47b7-847f-b5cd4d2f087f" providerId="ADAL" clId="{88EC028D-221F-4937-996E-3AE9E8589FBE}" dt="2022-11-30T03:01:52.863" v="2609" actId="478"/>
          <ac:spMkLst>
            <pc:docMk/>
            <pc:sldMk cId="1309376984" sldId="501"/>
            <ac:spMk id="5" creationId="{24506BFF-281A-4324-A771-52C92768251C}"/>
          </ac:spMkLst>
        </pc:spChg>
        <pc:spChg chg="del">
          <ac:chgData name="Parthum, Bryan" userId="0944d42a-0297-47b7-847f-b5cd4d2f087f" providerId="ADAL" clId="{88EC028D-221F-4937-996E-3AE9E8589FBE}" dt="2022-11-30T02:59:22.371" v="2497" actId="478"/>
          <ac:spMkLst>
            <pc:docMk/>
            <pc:sldMk cId="1309376984" sldId="501"/>
            <ac:spMk id="6" creationId="{0828B203-5FEB-42F1-8AD0-FFC519147ED2}"/>
          </ac:spMkLst>
        </pc:spChg>
        <pc:spChg chg="add mod">
          <ac:chgData name="Parthum, Bryan" userId="0944d42a-0297-47b7-847f-b5cd4d2f087f" providerId="ADAL" clId="{88EC028D-221F-4937-996E-3AE9E8589FBE}" dt="2022-11-30T03:02:03.091" v="2613" actId="1076"/>
          <ac:spMkLst>
            <pc:docMk/>
            <pc:sldMk cId="1309376984" sldId="501"/>
            <ac:spMk id="7" creationId="{41E1055B-4FCD-4757-BB85-974CC393A4A2}"/>
          </ac:spMkLst>
        </pc:spChg>
        <pc:spChg chg="add mod">
          <ac:chgData name="Parthum, Bryan" userId="0944d42a-0297-47b7-847f-b5cd4d2f087f" providerId="ADAL" clId="{88EC028D-221F-4937-996E-3AE9E8589FBE}" dt="2022-11-30T03:04:09.565" v="2620" actId="1076"/>
          <ac:spMkLst>
            <pc:docMk/>
            <pc:sldMk cId="1309376984" sldId="501"/>
            <ac:spMk id="8" creationId="{1AA559C6-1172-402C-A6E5-39E273B2C32A}"/>
          </ac:spMkLst>
        </pc:spChg>
        <pc:spChg chg="del">
          <ac:chgData name="Parthum, Bryan" userId="0944d42a-0297-47b7-847f-b5cd4d2f087f" providerId="ADAL" clId="{88EC028D-221F-4937-996E-3AE9E8589FBE}" dt="2022-11-30T03:01:55.503" v="2610" actId="478"/>
          <ac:spMkLst>
            <pc:docMk/>
            <pc:sldMk cId="1309376984" sldId="501"/>
            <ac:spMk id="11" creationId="{462E9AFE-FCE3-4594-A4DB-141C6B7644D4}"/>
          </ac:spMkLst>
        </pc:spChg>
        <pc:spChg chg="add mod">
          <ac:chgData name="Parthum, Bryan" userId="0944d42a-0297-47b7-847f-b5cd4d2f087f" providerId="ADAL" clId="{88EC028D-221F-4937-996E-3AE9E8589FBE}" dt="2022-11-30T03:02:03.091" v="2613" actId="1076"/>
          <ac:spMkLst>
            <pc:docMk/>
            <pc:sldMk cId="1309376984" sldId="501"/>
            <ac:spMk id="19" creationId="{4AE23BBD-F413-4211-AFBE-0D2889009C28}"/>
          </ac:spMkLst>
        </pc:spChg>
        <pc:spChg chg="add mod">
          <ac:chgData name="Parthum, Bryan" userId="0944d42a-0297-47b7-847f-b5cd4d2f087f" providerId="ADAL" clId="{88EC028D-221F-4937-996E-3AE9E8589FBE}" dt="2022-11-30T03:02:03.091" v="2613" actId="1076"/>
          <ac:spMkLst>
            <pc:docMk/>
            <pc:sldMk cId="1309376984" sldId="501"/>
            <ac:spMk id="22" creationId="{E0F57872-B0AD-4A95-BA7B-836DFD90A148}"/>
          </ac:spMkLst>
        </pc:spChg>
        <pc:spChg chg="add mod">
          <ac:chgData name="Parthum, Bryan" userId="0944d42a-0297-47b7-847f-b5cd4d2f087f" providerId="ADAL" clId="{88EC028D-221F-4937-996E-3AE9E8589FBE}" dt="2022-11-30T03:02:03.091" v="2613" actId="1076"/>
          <ac:spMkLst>
            <pc:docMk/>
            <pc:sldMk cId="1309376984" sldId="501"/>
            <ac:spMk id="23" creationId="{7EC5B9EF-5129-434D-8367-2398720D286C}"/>
          </ac:spMkLst>
        </pc:spChg>
        <pc:spChg chg="add mod">
          <ac:chgData name="Parthum, Bryan" userId="0944d42a-0297-47b7-847f-b5cd4d2f087f" providerId="ADAL" clId="{88EC028D-221F-4937-996E-3AE9E8589FBE}" dt="2022-11-30T03:02:03.091" v="2613" actId="1076"/>
          <ac:spMkLst>
            <pc:docMk/>
            <pc:sldMk cId="1309376984" sldId="501"/>
            <ac:spMk id="37" creationId="{8038A854-AF7E-46D5-9026-4D7931D970F2}"/>
          </ac:spMkLst>
        </pc:spChg>
        <pc:spChg chg="add mod">
          <ac:chgData name="Parthum, Bryan" userId="0944d42a-0297-47b7-847f-b5cd4d2f087f" providerId="ADAL" clId="{88EC028D-221F-4937-996E-3AE9E8589FBE}" dt="2022-11-30T03:02:03.091" v="2613" actId="1076"/>
          <ac:spMkLst>
            <pc:docMk/>
            <pc:sldMk cId="1309376984" sldId="501"/>
            <ac:spMk id="38" creationId="{23663A21-BDCB-489B-ADB7-52CD8BDC3A7F}"/>
          </ac:spMkLst>
        </pc:spChg>
        <pc:spChg chg="add mod">
          <ac:chgData name="Parthum, Bryan" userId="0944d42a-0297-47b7-847f-b5cd4d2f087f" providerId="ADAL" clId="{88EC028D-221F-4937-996E-3AE9E8589FBE}" dt="2022-11-30T03:02:03.091" v="2613" actId="1076"/>
          <ac:spMkLst>
            <pc:docMk/>
            <pc:sldMk cId="1309376984" sldId="501"/>
            <ac:spMk id="39" creationId="{02C653F6-DF6F-41F1-8C65-72F447DB6AB2}"/>
          </ac:spMkLst>
        </pc:spChg>
        <pc:spChg chg="add mod">
          <ac:chgData name="Parthum, Bryan" userId="0944d42a-0297-47b7-847f-b5cd4d2f087f" providerId="ADAL" clId="{88EC028D-221F-4937-996E-3AE9E8589FBE}" dt="2022-11-30T03:02:03.091" v="2613" actId="1076"/>
          <ac:spMkLst>
            <pc:docMk/>
            <pc:sldMk cId="1309376984" sldId="501"/>
            <ac:spMk id="40" creationId="{7919F38E-8D14-4DCF-BC9A-368739929FE7}"/>
          </ac:spMkLst>
        </pc:spChg>
        <pc:spChg chg="add mod">
          <ac:chgData name="Parthum, Bryan" userId="0944d42a-0297-47b7-847f-b5cd4d2f087f" providerId="ADAL" clId="{88EC028D-221F-4937-996E-3AE9E8589FBE}" dt="2022-11-30T03:02:03.091" v="2613" actId="1076"/>
          <ac:spMkLst>
            <pc:docMk/>
            <pc:sldMk cId="1309376984" sldId="501"/>
            <ac:spMk id="41" creationId="{F3E81C61-3737-4BCD-AE74-7BBA3E6914C4}"/>
          </ac:spMkLst>
        </pc:spChg>
        <pc:spChg chg="add mod">
          <ac:chgData name="Parthum, Bryan" userId="0944d42a-0297-47b7-847f-b5cd4d2f087f" providerId="ADAL" clId="{88EC028D-221F-4937-996E-3AE9E8589FBE}" dt="2022-11-30T03:02:03.091" v="2613" actId="1076"/>
          <ac:spMkLst>
            <pc:docMk/>
            <pc:sldMk cId="1309376984" sldId="501"/>
            <ac:spMk id="42" creationId="{C7D7361D-8CF7-447F-BCCE-BD464A825D00}"/>
          </ac:spMkLst>
        </pc:spChg>
        <pc:spChg chg="add mod">
          <ac:chgData name="Parthum, Bryan" userId="0944d42a-0297-47b7-847f-b5cd4d2f087f" providerId="ADAL" clId="{88EC028D-221F-4937-996E-3AE9E8589FBE}" dt="2022-11-30T03:02:03.091" v="2613" actId="1076"/>
          <ac:spMkLst>
            <pc:docMk/>
            <pc:sldMk cId="1309376984" sldId="501"/>
            <ac:spMk id="43" creationId="{BE647386-082C-4010-880C-5EEC8CEAEFCE}"/>
          </ac:spMkLst>
        </pc:spChg>
        <pc:spChg chg="add mod">
          <ac:chgData name="Parthum, Bryan" userId="0944d42a-0297-47b7-847f-b5cd4d2f087f" providerId="ADAL" clId="{88EC028D-221F-4937-996E-3AE9E8589FBE}" dt="2022-11-30T03:02:03.091" v="2613" actId="1076"/>
          <ac:spMkLst>
            <pc:docMk/>
            <pc:sldMk cId="1309376984" sldId="501"/>
            <ac:spMk id="44" creationId="{50B8B13A-EE97-46C5-AE59-B4068369481D}"/>
          </ac:spMkLst>
        </pc:spChg>
        <pc:picChg chg="del">
          <ac:chgData name="Parthum, Bryan" userId="0944d42a-0297-47b7-847f-b5cd4d2f087f" providerId="ADAL" clId="{88EC028D-221F-4937-996E-3AE9E8589FBE}" dt="2022-11-30T02:59:20.882" v="2496" actId="478"/>
          <ac:picMkLst>
            <pc:docMk/>
            <pc:sldMk cId="1309376984" sldId="501"/>
            <ac:picMk id="4" creationId="{9084640D-68A1-4E7B-BBCA-4984EDDDB150}"/>
          </ac:picMkLst>
        </pc:picChg>
        <pc:picChg chg="add mod">
          <ac:chgData name="Parthum, Bryan" userId="0944d42a-0297-47b7-847f-b5cd4d2f087f" providerId="ADAL" clId="{88EC028D-221F-4937-996E-3AE9E8589FBE}" dt="2022-11-30T03:02:03.091" v="2613" actId="1076"/>
          <ac:picMkLst>
            <pc:docMk/>
            <pc:sldMk cId="1309376984" sldId="501"/>
            <ac:picMk id="9" creationId="{40AA0AE3-6056-4D03-8B18-6E9504AAC09E}"/>
          </ac:picMkLst>
        </pc:picChg>
        <pc:picChg chg="add mod">
          <ac:chgData name="Parthum, Bryan" userId="0944d42a-0297-47b7-847f-b5cd4d2f087f" providerId="ADAL" clId="{88EC028D-221F-4937-996E-3AE9E8589FBE}" dt="2022-11-30T03:02:03.091" v="2613" actId="1076"/>
          <ac:picMkLst>
            <pc:docMk/>
            <pc:sldMk cId="1309376984" sldId="501"/>
            <ac:picMk id="10" creationId="{50D80831-DB04-4C80-AFA3-DBFEB5477E71}"/>
          </ac:picMkLst>
        </pc:picChg>
        <pc:picChg chg="add mod">
          <ac:chgData name="Parthum, Bryan" userId="0944d42a-0297-47b7-847f-b5cd4d2f087f" providerId="ADAL" clId="{88EC028D-221F-4937-996E-3AE9E8589FBE}" dt="2022-11-30T03:02:03.091" v="2613" actId="1076"/>
          <ac:picMkLst>
            <pc:docMk/>
            <pc:sldMk cId="1309376984" sldId="501"/>
            <ac:picMk id="12" creationId="{D340340E-7A4A-4E1C-9AE3-352E6BA12F63}"/>
          </ac:picMkLst>
        </pc:picChg>
        <pc:picChg chg="add mod">
          <ac:chgData name="Parthum, Bryan" userId="0944d42a-0297-47b7-847f-b5cd4d2f087f" providerId="ADAL" clId="{88EC028D-221F-4937-996E-3AE9E8589FBE}" dt="2022-11-30T03:02:03.091" v="2613" actId="1076"/>
          <ac:picMkLst>
            <pc:docMk/>
            <pc:sldMk cId="1309376984" sldId="501"/>
            <ac:picMk id="13" creationId="{7571AF5E-D83B-46C9-AF51-B5B7D4BAD3B0}"/>
          </ac:picMkLst>
        </pc:picChg>
        <pc:picChg chg="add mod">
          <ac:chgData name="Parthum, Bryan" userId="0944d42a-0297-47b7-847f-b5cd4d2f087f" providerId="ADAL" clId="{88EC028D-221F-4937-996E-3AE9E8589FBE}" dt="2022-11-30T03:02:03.091" v="2613" actId="1076"/>
          <ac:picMkLst>
            <pc:docMk/>
            <pc:sldMk cId="1309376984" sldId="501"/>
            <ac:picMk id="14" creationId="{CAB938BD-4FEC-4886-B16B-DA6031214EBE}"/>
          </ac:picMkLst>
        </pc:picChg>
        <pc:picChg chg="add mod">
          <ac:chgData name="Parthum, Bryan" userId="0944d42a-0297-47b7-847f-b5cd4d2f087f" providerId="ADAL" clId="{88EC028D-221F-4937-996E-3AE9E8589FBE}" dt="2022-11-30T03:02:03.091" v="2613" actId="1076"/>
          <ac:picMkLst>
            <pc:docMk/>
            <pc:sldMk cId="1309376984" sldId="501"/>
            <ac:picMk id="15" creationId="{965741C2-F4A2-428B-B58B-D9C27F5910F4}"/>
          </ac:picMkLst>
        </pc:picChg>
        <pc:picChg chg="add mod">
          <ac:chgData name="Parthum, Bryan" userId="0944d42a-0297-47b7-847f-b5cd4d2f087f" providerId="ADAL" clId="{88EC028D-221F-4937-996E-3AE9E8589FBE}" dt="2022-11-30T03:02:03.091" v="2613" actId="1076"/>
          <ac:picMkLst>
            <pc:docMk/>
            <pc:sldMk cId="1309376984" sldId="501"/>
            <ac:picMk id="16" creationId="{2555C47D-CE5A-49E0-86DA-7E40E8852284}"/>
          </ac:picMkLst>
        </pc:picChg>
        <pc:picChg chg="add mod">
          <ac:chgData name="Parthum, Bryan" userId="0944d42a-0297-47b7-847f-b5cd4d2f087f" providerId="ADAL" clId="{88EC028D-221F-4937-996E-3AE9E8589FBE}" dt="2022-11-30T03:02:03.091" v="2613" actId="1076"/>
          <ac:picMkLst>
            <pc:docMk/>
            <pc:sldMk cId="1309376984" sldId="501"/>
            <ac:picMk id="17" creationId="{1A4A5C0B-04C5-450A-B5BF-24C0BC1B5D42}"/>
          </ac:picMkLst>
        </pc:picChg>
        <pc:picChg chg="add mod">
          <ac:chgData name="Parthum, Bryan" userId="0944d42a-0297-47b7-847f-b5cd4d2f087f" providerId="ADAL" clId="{88EC028D-221F-4937-996E-3AE9E8589FBE}" dt="2022-11-30T03:02:03.091" v="2613" actId="1076"/>
          <ac:picMkLst>
            <pc:docMk/>
            <pc:sldMk cId="1309376984" sldId="501"/>
            <ac:picMk id="18" creationId="{6D29F3B8-9E6E-49DF-B0CF-B459C6242BE8}"/>
          </ac:picMkLst>
        </pc:picChg>
        <pc:picChg chg="add mod">
          <ac:chgData name="Parthum, Bryan" userId="0944d42a-0297-47b7-847f-b5cd4d2f087f" providerId="ADAL" clId="{88EC028D-221F-4937-996E-3AE9E8589FBE}" dt="2022-11-30T03:02:03.091" v="2613" actId="1076"/>
          <ac:picMkLst>
            <pc:docMk/>
            <pc:sldMk cId="1309376984" sldId="501"/>
            <ac:picMk id="20" creationId="{E4416BDD-B387-40F7-929A-953FCFC8A311}"/>
          </ac:picMkLst>
        </pc:picChg>
        <pc:picChg chg="add mod">
          <ac:chgData name="Parthum, Bryan" userId="0944d42a-0297-47b7-847f-b5cd4d2f087f" providerId="ADAL" clId="{88EC028D-221F-4937-996E-3AE9E8589FBE}" dt="2022-11-30T03:02:03.091" v="2613" actId="1076"/>
          <ac:picMkLst>
            <pc:docMk/>
            <pc:sldMk cId="1309376984" sldId="501"/>
            <ac:picMk id="21" creationId="{71316F4C-E39B-4E2C-B56F-AE81BB5CBD87}"/>
          </ac:picMkLst>
        </pc:picChg>
        <pc:picChg chg="add mod">
          <ac:chgData name="Parthum, Bryan" userId="0944d42a-0297-47b7-847f-b5cd4d2f087f" providerId="ADAL" clId="{88EC028D-221F-4937-996E-3AE9E8589FBE}" dt="2022-11-30T03:02:03.091" v="2613" actId="1076"/>
          <ac:picMkLst>
            <pc:docMk/>
            <pc:sldMk cId="1309376984" sldId="501"/>
            <ac:picMk id="24" creationId="{5A49CC9F-AD11-4745-A170-BDE76AA01125}"/>
          </ac:picMkLst>
        </pc:picChg>
        <pc:picChg chg="add mod">
          <ac:chgData name="Parthum, Bryan" userId="0944d42a-0297-47b7-847f-b5cd4d2f087f" providerId="ADAL" clId="{88EC028D-221F-4937-996E-3AE9E8589FBE}" dt="2022-11-30T03:02:03.091" v="2613" actId="1076"/>
          <ac:picMkLst>
            <pc:docMk/>
            <pc:sldMk cId="1309376984" sldId="501"/>
            <ac:picMk id="25" creationId="{CC86088F-BFED-4637-A7C9-9CD89205B821}"/>
          </ac:picMkLst>
        </pc:picChg>
        <pc:picChg chg="add mod">
          <ac:chgData name="Parthum, Bryan" userId="0944d42a-0297-47b7-847f-b5cd4d2f087f" providerId="ADAL" clId="{88EC028D-221F-4937-996E-3AE9E8589FBE}" dt="2022-11-30T03:02:03.091" v="2613" actId="1076"/>
          <ac:picMkLst>
            <pc:docMk/>
            <pc:sldMk cId="1309376984" sldId="501"/>
            <ac:picMk id="26" creationId="{82D4199A-14C2-4592-8935-5EAEEC2F2D22}"/>
          </ac:picMkLst>
        </pc:picChg>
        <pc:picChg chg="add mod">
          <ac:chgData name="Parthum, Bryan" userId="0944d42a-0297-47b7-847f-b5cd4d2f087f" providerId="ADAL" clId="{88EC028D-221F-4937-996E-3AE9E8589FBE}" dt="2022-11-30T03:02:03.091" v="2613" actId="1076"/>
          <ac:picMkLst>
            <pc:docMk/>
            <pc:sldMk cId="1309376984" sldId="501"/>
            <ac:picMk id="27" creationId="{E9F0D951-5DB8-4A6A-9A3D-22272527FDC9}"/>
          </ac:picMkLst>
        </pc:picChg>
        <pc:picChg chg="add mod">
          <ac:chgData name="Parthum, Bryan" userId="0944d42a-0297-47b7-847f-b5cd4d2f087f" providerId="ADAL" clId="{88EC028D-221F-4937-996E-3AE9E8589FBE}" dt="2022-11-30T03:02:03.091" v="2613" actId="1076"/>
          <ac:picMkLst>
            <pc:docMk/>
            <pc:sldMk cId="1309376984" sldId="501"/>
            <ac:picMk id="28" creationId="{4529584C-DBCB-4D26-8052-AAEBC3297272}"/>
          </ac:picMkLst>
        </pc:picChg>
        <pc:picChg chg="add mod">
          <ac:chgData name="Parthum, Bryan" userId="0944d42a-0297-47b7-847f-b5cd4d2f087f" providerId="ADAL" clId="{88EC028D-221F-4937-996E-3AE9E8589FBE}" dt="2022-11-30T03:02:03.091" v="2613" actId="1076"/>
          <ac:picMkLst>
            <pc:docMk/>
            <pc:sldMk cId="1309376984" sldId="501"/>
            <ac:picMk id="29" creationId="{C98D738C-829F-44DF-AC16-3ABDEACD65DD}"/>
          </ac:picMkLst>
        </pc:picChg>
        <pc:picChg chg="add mod">
          <ac:chgData name="Parthum, Bryan" userId="0944d42a-0297-47b7-847f-b5cd4d2f087f" providerId="ADAL" clId="{88EC028D-221F-4937-996E-3AE9E8589FBE}" dt="2022-11-30T03:02:03.091" v="2613" actId="1076"/>
          <ac:picMkLst>
            <pc:docMk/>
            <pc:sldMk cId="1309376984" sldId="501"/>
            <ac:picMk id="30" creationId="{FE0CB4E6-CC89-46B6-A0CD-7340CC456DD4}"/>
          </ac:picMkLst>
        </pc:picChg>
        <pc:picChg chg="add mod">
          <ac:chgData name="Parthum, Bryan" userId="0944d42a-0297-47b7-847f-b5cd4d2f087f" providerId="ADAL" clId="{88EC028D-221F-4937-996E-3AE9E8589FBE}" dt="2022-11-30T03:02:03.091" v="2613" actId="1076"/>
          <ac:picMkLst>
            <pc:docMk/>
            <pc:sldMk cId="1309376984" sldId="501"/>
            <ac:picMk id="31" creationId="{73912DE3-BE7D-4242-8BCB-DE4739202FD2}"/>
          </ac:picMkLst>
        </pc:picChg>
        <pc:picChg chg="add mod">
          <ac:chgData name="Parthum, Bryan" userId="0944d42a-0297-47b7-847f-b5cd4d2f087f" providerId="ADAL" clId="{88EC028D-221F-4937-996E-3AE9E8589FBE}" dt="2022-11-30T03:02:03.091" v="2613" actId="1076"/>
          <ac:picMkLst>
            <pc:docMk/>
            <pc:sldMk cId="1309376984" sldId="501"/>
            <ac:picMk id="32" creationId="{6BD67373-69E1-492B-BFCB-903422AFC323}"/>
          </ac:picMkLst>
        </pc:picChg>
        <pc:picChg chg="add mod">
          <ac:chgData name="Parthum, Bryan" userId="0944d42a-0297-47b7-847f-b5cd4d2f087f" providerId="ADAL" clId="{88EC028D-221F-4937-996E-3AE9E8589FBE}" dt="2022-11-30T03:02:03.091" v="2613" actId="1076"/>
          <ac:picMkLst>
            <pc:docMk/>
            <pc:sldMk cId="1309376984" sldId="501"/>
            <ac:picMk id="33" creationId="{91AF3CF5-1FEA-45D7-9BAD-1DA658376406}"/>
          </ac:picMkLst>
        </pc:picChg>
        <pc:picChg chg="add mod">
          <ac:chgData name="Parthum, Bryan" userId="0944d42a-0297-47b7-847f-b5cd4d2f087f" providerId="ADAL" clId="{88EC028D-221F-4937-996E-3AE9E8589FBE}" dt="2022-11-30T03:02:03.091" v="2613" actId="1076"/>
          <ac:picMkLst>
            <pc:docMk/>
            <pc:sldMk cId="1309376984" sldId="501"/>
            <ac:picMk id="34" creationId="{8023F476-DB91-4618-B6F5-2841D48FF348}"/>
          </ac:picMkLst>
        </pc:picChg>
        <pc:picChg chg="add mod">
          <ac:chgData name="Parthum, Bryan" userId="0944d42a-0297-47b7-847f-b5cd4d2f087f" providerId="ADAL" clId="{88EC028D-221F-4937-996E-3AE9E8589FBE}" dt="2022-11-30T03:02:03.091" v="2613" actId="1076"/>
          <ac:picMkLst>
            <pc:docMk/>
            <pc:sldMk cId="1309376984" sldId="501"/>
            <ac:picMk id="35" creationId="{1077ACE5-F028-49D5-B669-A7EAE0844234}"/>
          </ac:picMkLst>
        </pc:picChg>
        <pc:picChg chg="add mod">
          <ac:chgData name="Parthum, Bryan" userId="0944d42a-0297-47b7-847f-b5cd4d2f087f" providerId="ADAL" clId="{88EC028D-221F-4937-996E-3AE9E8589FBE}" dt="2022-11-30T03:02:03.091" v="2613" actId="1076"/>
          <ac:picMkLst>
            <pc:docMk/>
            <pc:sldMk cId="1309376984" sldId="501"/>
            <ac:picMk id="36" creationId="{D25CAC8C-F63D-4F24-9072-54A0797EB318}"/>
          </ac:picMkLst>
        </pc:picChg>
      </pc:sldChg>
      <pc:sldChg chg="addSp delSp modSp add mod">
        <pc:chgData name="Parthum, Bryan" userId="0944d42a-0297-47b7-847f-b5cd4d2f087f" providerId="ADAL" clId="{88EC028D-221F-4937-996E-3AE9E8589FBE}" dt="2022-11-30T03:04:03.094" v="2619" actId="1076"/>
        <pc:sldMkLst>
          <pc:docMk/>
          <pc:sldMk cId="2936124177" sldId="502"/>
        </pc:sldMkLst>
        <pc:spChg chg="del">
          <ac:chgData name="Parthum, Bryan" userId="0944d42a-0297-47b7-847f-b5cd4d2f087f" providerId="ADAL" clId="{88EC028D-221F-4937-996E-3AE9E8589FBE}" dt="2022-11-30T03:02:27.256" v="2615" actId="478"/>
          <ac:spMkLst>
            <pc:docMk/>
            <pc:sldMk cId="2936124177" sldId="502"/>
            <ac:spMk id="7" creationId="{41E1055B-4FCD-4757-BB85-974CC393A4A2}"/>
          </ac:spMkLst>
        </pc:spChg>
        <pc:spChg chg="del">
          <ac:chgData name="Parthum, Bryan" userId="0944d42a-0297-47b7-847f-b5cd4d2f087f" providerId="ADAL" clId="{88EC028D-221F-4937-996E-3AE9E8589FBE}" dt="2022-11-30T03:02:27.256" v="2615" actId="478"/>
          <ac:spMkLst>
            <pc:docMk/>
            <pc:sldMk cId="2936124177" sldId="502"/>
            <ac:spMk id="8" creationId="{1AA559C6-1172-402C-A6E5-39E273B2C32A}"/>
          </ac:spMkLst>
        </pc:spChg>
        <pc:spChg chg="del">
          <ac:chgData name="Parthum, Bryan" userId="0944d42a-0297-47b7-847f-b5cd4d2f087f" providerId="ADAL" clId="{88EC028D-221F-4937-996E-3AE9E8589FBE}" dt="2022-11-30T03:02:27.256" v="2615" actId="478"/>
          <ac:spMkLst>
            <pc:docMk/>
            <pc:sldMk cId="2936124177" sldId="502"/>
            <ac:spMk id="19" creationId="{4AE23BBD-F413-4211-AFBE-0D2889009C28}"/>
          </ac:spMkLst>
        </pc:spChg>
        <pc:spChg chg="del">
          <ac:chgData name="Parthum, Bryan" userId="0944d42a-0297-47b7-847f-b5cd4d2f087f" providerId="ADAL" clId="{88EC028D-221F-4937-996E-3AE9E8589FBE}" dt="2022-11-30T03:02:27.256" v="2615" actId="478"/>
          <ac:spMkLst>
            <pc:docMk/>
            <pc:sldMk cId="2936124177" sldId="502"/>
            <ac:spMk id="22" creationId="{E0F57872-B0AD-4A95-BA7B-836DFD90A148}"/>
          </ac:spMkLst>
        </pc:spChg>
        <pc:spChg chg="del">
          <ac:chgData name="Parthum, Bryan" userId="0944d42a-0297-47b7-847f-b5cd4d2f087f" providerId="ADAL" clId="{88EC028D-221F-4937-996E-3AE9E8589FBE}" dt="2022-11-30T03:02:27.256" v="2615" actId="478"/>
          <ac:spMkLst>
            <pc:docMk/>
            <pc:sldMk cId="2936124177" sldId="502"/>
            <ac:spMk id="23" creationId="{7EC5B9EF-5129-434D-8367-2398720D286C}"/>
          </ac:spMkLst>
        </pc:spChg>
        <pc:spChg chg="del">
          <ac:chgData name="Parthum, Bryan" userId="0944d42a-0297-47b7-847f-b5cd4d2f087f" providerId="ADAL" clId="{88EC028D-221F-4937-996E-3AE9E8589FBE}" dt="2022-11-30T03:02:27.256" v="2615" actId="478"/>
          <ac:spMkLst>
            <pc:docMk/>
            <pc:sldMk cId="2936124177" sldId="502"/>
            <ac:spMk id="37" creationId="{8038A854-AF7E-46D5-9026-4D7931D970F2}"/>
          </ac:spMkLst>
        </pc:spChg>
        <pc:spChg chg="del">
          <ac:chgData name="Parthum, Bryan" userId="0944d42a-0297-47b7-847f-b5cd4d2f087f" providerId="ADAL" clId="{88EC028D-221F-4937-996E-3AE9E8589FBE}" dt="2022-11-30T03:02:27.256" v="2615" actId="478"/>
          <ac:spMkLst>
            <pc:docMk/>
            <pc:sldMk cId="2936124177" sldId="502"/>
            <ac:spMk id="38" creationId="{23663A21-BDCB-489B-ADB7-52CD8BDC3A7F}"/>
          </ac:spMkLst>
        </pc:spChg>
        <pc:spChg chg="del">
          <ac:chgData name="Parthum, Bryan" userId="0944d42a-0297-47b7-847f-b5cd4d2f087f" providerId="ADAL" clId="{88EC028D-221F-4937-996E-3AE9E8589FBE}" dt="2022-11-30T03:02:27.256" v="2615" actId="478"/>
          <ac:spMkLst>
            <pc:docMk/>
            <pc:sldMk cId="2936124177" sldId="502"/>
            <ac:spMk id="39" creationId="{02C653F6-DF6F-41F1-8C65-72F447DB6AB2}"/>
          </ac:spMkLst>
        </pc:spChg>
        <pc:spChg chg="del">
          <ac:chgData name="Parthum, Bryan" userId="0944d42a-0297-47b7-847f-b5cd4d2f087f" providerId="ADAL" clId="{88EC028D-221F-4937-996E-3AE9E8589FBE}" dt="2022-11-30T03:02:27.256" v="2615" actId="478"/>
          <ac:spMkLst>
            <pc:docMk/>
            <pc:sldMk cId="2936124177" sldId="502"/>
            <ac:spMk id="40" creationId="{7919F38E-8D14-4DCF-BC9A-368739929FE7}"/>
          </ac:spMkLst>
        </pc:spChg>
        <pc:spChg chg="del">
          <ac:chgData name="Parthum, Bryan" userId="0944d42a-0297-47b7-847f-b5cd4d2f087f" providerId="ADAL" clId="{88EC028D-221F-4937-996E-3AE9E8589FBE}" dt="2022-11-30T03:02:27.256" v="2615" actId="478"/>
          <ac:spMkLst>
            <pc:docMk/>
            <pc:sldMk cId="2936124177" sldId="502"/>
            <ac:spMk id="41" creationId="{F3E81C61-3737-4BCD-AE74-7BBA3E6914C4}"/>
          </ac:spMkLst>
        </pc:spChg>
        <pc:spChg chg="del">
          <ac:chgData name="Parthum, Bryan" userId="0944d42a-0297-47b7-847f-b5cd4d2f087f" providerId="ADAL" clId="{88EC028D-221F-4937-996E-3AE9E8589FBE}" dt="2022-11-30T03:02:27.256" v="2615" actId="478"/>
          <ac:spMkLst>
            <pc:docMk/>
            <pc:sldMk cId="2936124177" sldId="502"/>
            <ac:spMk id="42" creationId="{C7D7361D-8CF7-447F-BCCE-BD464A825D00}"/>
          </ac:spMkLst>
        </pc:spChg>
        <pc:spChg chg="del">
          <ac:chgData name="Parthum, Bryan" userId="0944d42a-0297-47b7-847f-b5cd4d2f087f" providerId="ADAL" clId="{88EC028D-221F-4937-996E-3AE9E8589FBE}" dt="2022-11-30T03:02:27.256" v="2615" actId="478"/>
          <ac:spMkLst>
            <pc:docMk/>
            <pc:sldMk cId="2936124177" sldId="502"/>
            <ac:spMk id="43" creationId="{BE647386-082C-4010-880C-5EEC8CEAEFCE}"/>
          </ac:spMkLst>
        </pc:spChg>
        <pc:spChg chg="del">
          <ac:chgData name="Parthum, Bryan" userId="0944d42a-0297-47b7-847f-b5cd4d2f087f" providerId="ADAL" clId="{88EC028D-221F-4937-996E-3AE9E8589FBE}" dt="2022-11-30T03:02:27.256" v="2615" actId="478"/>
          <ac:spMkLst>
            <pc:docMk/>
            <pc:sldMk cId="2936124177" sldId="502"/>
            <ac:spMk id="44" creationId="{50B8B13A-EE97-46C5-AE59-B4068369481D}"/>
          </ac:spMkLst>
        </pc:spChg>
        <pc:spChg chg="add mod">
          <ac:chgData name="Parthum, Bryan" userId="0944d42a-0297-47b7-847f-b5cd4d2f087f" providerId="ADAL" clId="{88EC028D-221F-4937-996E-3AE9E8589FBE}" dt="2022-11-30T03:03:02.920" v="2616"/>
          <ac:spMkLst>
            <pc:docMk/>
            <pc:sldMk cId="2936124177" sldId="502"/>
            <ac:spMk id="45" creationId="{CF3B8A50-7751-4916-ABE3-99EA27B17576}"/>
          </ac:spMkLst>
        </pc:spChg>
        <pc:spChg chg="add mod">
          <ac:chgData name="Parthum, Bryan" userId="0944d42a-0297-47b7-847f-b5cd4d2f087f" providerId="ADAL" clId="{88EC028D-221F-4937-996E-3AE9E8589FBE}" dt="2022-11-30T03:04:00.337" v="2618" actId="1076"/>
          <ac:spMkLst>
            <pc:docMk/>
            <pc:sldMk cId="2936124177" sldId="502"/>
            <ac:spMk id="46" creationId="{52FDE0EB-6FD4-4EEB-8B54-90D3078950E7}"/>
          </ac:spMkLst>
        </pc:spChg>
        <pc:spChg chg="add mod">
          <ac:chgData name="Parthum, Bryan" userId="0944d42a-0297-47b7-847f-b5cd4d2f087f" providerId="ADAL" clId="{88EC028D-221F-4937-996E-3AE9E8589FBE}" dt="2022-11-30T03:04:03.094" v="2619" actId="1076"/>
          <ac:spMkLst>
            <pc:docMk/>
            <pc:sldMk cId="2936124177" sldId="502"/>
            <ac:spMk id="47" creationId="{545C6557-B0F0-4EE1-9BEC-E6D38D2E8A7C}"/>
          </ac:spMkLst>
        </pc:spChg>
        <pc:spChg chg="add mod">
          <ac:chgData name="Parthum, Bryan" userId="0944d42a-0297-47b7-847f-b5cd4d2f087f" providerId="ADAL" clId="{88EC028D-221F-4937-996E-3AE9E8589FBE}" dt="2022-11-30T03:03:02.920" v="2616"/>
          <ac:spMkLst>
            <pc:docMk/>
            <pc:sldMk cId="2936124177" sldId="502"/>
            <ac:spMk id="59" creationId="{E3E1C21F-5AEB-4BA0-B5D9-7471980CD9A4}"/>
          </ac:spMkLst>
        </pc:spChg>
        <pc:picChg chg="del">
          <ac:chgData name="Parthum, Bryan" userId="0944d42a-0297-47b7-847f-b5cd4d2f087f" providerId="ADAL" clId="{88EC028D-221F-4937-996E-3AE9E8589FBE}" dt="2022-11-30T03:02:27.256" v="2615" actId="478"/>
          <ac:picMkLst>
            <pc:docMk/>
            <pc:sldMk cId="2936124177" sldId="502"/>
            <ac:picMk id="9" creationId="{40AA0AE3-6056-4D03-8B18-6E9504AAC09E}"/>
          </ac:picMkLst>
        </pc:picChg>
        <pc:picChg chg="del">
          <ac:chgData name="Parthum, Bryan" userId="0944d42a-0297-47b7-847f-b5cd4d2f087f" providerId="ADAL" clId="{88EC028D-221F-4937-996E-3AE9E8589FBE}" dt="2022-11-30T03:02:27.256" v="2615" actId="478"/>
          <ac:picMkLst>
            <pc:docMk/>
            <pc:sldMk cId="2936124177" sldId="502"/>
            <ac:picMk id="10" creationId="{50D80831-DB04-4C80-AFA3-DBFEB5477E71}"/>
          </ac:picMkLst>
        </pc:picChg>
        <pc:picChg chg="del">
          <ac:chgData name="Parthum, Bryan" userId="0944d42a-0297-47b7-847f-b5cd4d2f087f" providerId="ADAL" clId="{88EC028D-221F-4937-996E-3AE9E8589FBE}" dt="2022-11-30T03:02:27.256" v="2615" actId="478"/>
          <ac:picMkLst>
            <pc:docMk/>
            <pc:sldMk cId="2936124177" sldId="502"/>
            <ac:picMk id="12" creationId="{D340340E-7A4A-4E1C-9AE3-352E6BA12F63}"/>
          </ac:picMkLst>
        </pc:picChg>
        <pc:picChg chg="del">
          <ac:chgData name="Parthum, Bryan" userId="0944d42a-0297-47b7-847f-b5cd4d2f087f" providerId="ADAL" clId="{88EC028D-221F-4937-996E-3AE9E8589FBE}" dt="2022-11-30T03:02:27.256" v="2615" actId="478"/>
          <ac:picMkLst>
            <pc:docMk/>
            <pc:sldMk cId="2936124177" sldId="502"/>
            <ac:picMk id="13" creationId="{7571AF5E-D83B-46C9-AF51-B5B7D4BAD3B0}"/>
          </ac:picMkLst>
        </pc:picChg>
        <pc:picChg chg="del">
          <ac:chgData name="Parthum, Bryan" userId="0944d42a-0297-47b7-847f-b5cd4d2f087f" providerId="ADAL" clId="{88EC028D-221F-4937-996E-3AE9E8589FBE}" dt="2022-11-30T03:02:27.256" v="2615" actId="478"/>
          <ac:picMkLst>
            <pc:docMk/>
            <pc:sldMk cId="2936124177" sldId="502"/>
            <ac:picMk id="14" creationId="{CAB938BD-4FEC-4886-B16B-DA6031214EBE}"/>
          </ac:picMkLst>
        </pc:picChg>
        <pc:picChg chg="del">
          <ac:chgData name="Parthum, Bryan" userId="0944d42a-0297-47b7-847f-b5cd4d2f087f" providerId="ADAL" clId="{88EC028D-221F-4937-996E-3AE9E8589FBE}" dt="2022-11-30T03:02:27.256" v="2615" actId="478"/>
          <ac:picMkLst>
            <pc:docMk/>
            <pc:sldMk cId="2936124177" sldId="502"/>
            <ac:picMk id="15" creationId="{965741C2-F4A2-428B-B58B-D9C27F5910F4}"/>
          </ac:picMkLst>
        </pc:picChg>
        <pc:picChg chg="del">
          <ac:chgData name="Parthum, Bryan" userId="0944d42a-0297-47b7-847f-b5cd4d2f087f" providerId="ADAL" clId="{88EC028D-221F-4937-996E-3AE9E8589FBE}" dt="2022-11-30T03:02:27.256" v="2615" actId="478"/>
          <ac:picMkLst>
            <pc:docMk/>
            <pc:sldMk cId="2936124177" sldId="502"/>
            <ac:picMk id="16" creationId="{2555C47D-CE5A-49E0-86DA-7E40E8852284}"/>
          </ac:picMkLst>
        </pc:picChg>
        <pc:picChg chg="del">
          <ac:chgData name="Parthum, Bryan" userId="0944d42a-0297-47b7-847f-b5cd4d2f087f" providerId="ADAL" clId="{88EC028D-221F-4937-996E-3AE9E8589FBE}" dt="2022-11-30T03:02:27.256" v="2615" actId="478"/>
          <ac:picMkLst>
            <pc:docMk/>
            <pc:sldMk cId="2936124177" sldId="502"/>
            <ac:picMk id="17" creationId="{1A4A5C0B-04C5-450A-B5BF-24C0BC1B5D42}"/>
          </ac:picMkLst>
        </pc:picChg>
        <pc:picChg chg="del">
          <ac:chgData name="Parthum, Bryan" userId="0944d42a-0297-47b7-847f-b5cd4d2f087f" providerId="ADAL" clId="{88EC028D-221F-4937-996E-3AE9E8589FBE}" dt="2022-11-30T03:02:27.256" v="2615" actId="478"/>
          <ac:picMkLst>
            <pc:docMk/>
            <pc:sldMk cId="2936124177" sldId="502"/>
            <ac:picMk id="18" creationId="{6D29F3B8-9E6E-49DF-B0CF-B459C6242BE8}"/>
          </ac:picMkLst>
        </pc:picChg>
        <pc:picChg chg="del">
          <ac:chgData name="Parthum, Bryan" userId="0944d42a-0297-47b7-847f-b5cd4d2f087f" providerId="ADAL" clId="{88EC028D-221F-4937-996E-3AE9E8589FBE}" dt="2022-11-30T03:02:27.256" v="2615" actId="478"/>
          <ac:picMkLst>
            <pc:docMk/>
            <pc:sldMk cId="2936124177" sldId="502"/>
            <ac:picMk id="20" creationId="{E4416BDD-B387-40F7-929A-953FCFC8A311}"/>
          </ac:picMkLst>
        </pc:picChg>
        <pc:picChg chg="del">
          <ac:chgData name="Parthum, Bryan" userId="0944d42a-0297-47b7-847f-b5cd4d2f087f" providerId="ADAL" clId="{88EC028D-221F-4937-996E-3AE9E8589FBE}" dt="2022-11-30T03:02:27.256" v="2615" actId="478"/>
          <ac:picMkLst>
            <pc:docMk/>
            <pc:sldMk cId="2936124177" sldId="502"/>
            <ac:picMk id="21" creationId="{71316F4C-E39B-4E2C-B56F-AE81BB5CBD87}"/>
          </ac:picMkLst>
        </pc:picChg>
        <pc:picChg chg="del">
          <ac:chgData name="Parthum, Bryan" userId="0944d42a-0297-47b7-847f-b5cd4d2f087f" providerId="ADAL" clId="{88EC028D-221F-4937-996E-3AE9E8589FBE}" dt="2022-11-30T03:02:27.256" v="2615" actId="478"/>
          <ac:picMkLst>
            <pc:docMk/>
            <pc:sldMk cId="2936124177" sldId="502"/>
            <ac:picMk id="24" creationId="{5A49CC9F-AD11-4745-A170-BDE76AA01125}"/>
          </ac:picMkLst>
        </pc:picChg>
        <pc:picChg chg="del">
          <ac:chgData name="Parthum, Bryan" userId="0944d42a-0297-47b7-847f-b5cd4d2f087f" providerId="ADAL" clId="{88EC028D-221F-4937-996E-3AE9E8589FBE}" dt="2022-11-30T03:02:27.256" v="2615" actId="478"/>
          <ac:picMkLst>
            <pc:docMk/>
            <pc:sldMk cId="2936124177" sldId="502"/>
            <ac:picMk id="25" creationId="{CC86088F-BFED-4637-A7C9-9CD89205B821}"/>
          </ac:picMkLst>
        </pc:picChg>
        <pc:picChg chg="del">
          <ac:chgData name="Parthum, Bryan" userId="0944d42a-0297-47b7-847f-b5cd4d2f087f" providerId="ADAL" clId="{88EC028D-221F-4937-996E-3AE9E8589FBE}" dt="2022-11-30T03:02:27.256" v="2615" actId="478"/>
          <ac:picMkLst>
            <pc:docMk/>
            <pc:sldMk cId="2936124177" sldId="502"/>
            <ac:picMk id="26" creationId="{82D4199A-14C2-4592-8935-5EAEEC2F2D22}"/>
          </ac:picMkLst>
        </pc:picChg>
        <pc:picChg chg="del">
          <ac:chgData name="Parthum, Bryan" userId="0944d42a-0297-47b7-847f-b5cd4d2f087f" providerId="ADAL" clId="{88EC028D-221F-4937-996E-3AE9E8589FBE}" dt="2022-11-30T03:02:27.256" v="2615" actId="478"/>
          <ac:picMkLst>
            <pc:docMk/>
            <pc:sldMk cId="2936124177" sldId="502"/>
            <ac:picMk id="27" creationId="{E9F0D951-5DB8-4A6A-9A3D-22272527FDC9}"/>
          </ac:picMkLst>
        </pc:picChg>
        <pc:picChg chg="del">
          <ac:chgData name="Parthum, Bryan" userId="0944d42a-0297-47b7-847f-b5cd4d2f087f" providerId="ADAL" clId="{88EC028D-221F-4937-996E-3AE9E8589FBE}" dt="2022-11-30T03:02:27.256" v="2615" actId="478"/>
          <ac:picMkLst>
            <pc:docMk/>
            <pc:sldMk cId="2936124177" sldId="502"/>
            <ac:picMk id="28" creationId="{4529584C-DBCB-4D26-8052-AAEBC3297272}"/>
          </ac:picMkLst>
        </pc:picChg>
        <pc:picChg chg="del">
          <ac:chgData name="Parthum, Bryan" userId="0944d42a-0297-47b7-847f-b5cd4d2f087f" providerId="ADAL" clId="{88EC028D-221F-4937-996E-3AE9E8589FBE}" dt="2022-11-30T03:02:27.256" v="2615" actId="478"/>
          <ac:picMkLst>
            <pc:docMk/>
            <pc:sldMk cId="2936124177" sldId="502"/>
            <ac:picMk id="29" creationId="{C98D738C-829F-44DF-AC16-3ABDEACD65DD}"/>
          </ac:picMkLst>
        </pc:picChg>
        <pc:picChg chg="del">
          <ac:chgData name="Parthum, Bryan" userId="0944d42a-0297-47b7-847f-b5cd4d2f087f" providerId="ADAL" clId="{88EC028D-221F-4937-996E-3AE9E8589FBE}" dt="2022-11-30T03:02:27.256" v="2615" actId="478"/>
          <ac:picMkLst>
            <pc:docMk/>
            <pc:sldMk cId="2936124177" sldId="502"/>
            <ac:picMk id="30" creationId="{FE0CB4E6-CC89-46B6-A0CD-7340CC456DD4}"/>
          </ac:picMkLst>
        </pc:picChg>
        <pc:picChg chg="del">
          <ac:chgData name="Parthum, Bryan" userId="0944d42a-0297-47b7-847f-b5cd4d2f087f" providerId="ADAL" clId="{88EC028D-221F-4937-996E-3AE9E8589FBE}" dt="2022-11-30T03:02:27.256" v="2615" actId="478"/>
          <ac:picMkLst>
            <pc:docMk/>
            <pc:sldMk cId="2936124177" sldId="502"/>
            <ac:picMk id="31" creationId="{73912DE3-BE7D-4242-8BCB-DE4739202FD2}"/>
          </ac:picMkLst>
        </pc:picChg>
        <pc:picChg chg="del">
          <ac:chgData name="Parthum, Bryan" userId="0944d42a-0297-47b7-847f-b5cd4d2f087f" providerId="ADAL" clId="{88EC028D-221F-4937-996E-3AE9E8589FBE}" dt="2022-11-30T03:02:27.256" v="2615" actId="478"/>
          <ac:picMkLst>
            <pc:docMk/>
            <pc:sldMk cId="2936124177" sldId="502"/>
            <ac:picMk id="32" creationId="{6BD67373-69E1-492B-BFCB-903422AFC323}"/>
          </ac:picMkLst>
        </pc:picChg>
        <pc:picChg chg="del">
          <ac:chgData name="Parthum, Bryan" userId="0944d42a-0297-47b7-847f-b5cd4d2f087f" providerId="ADAL" clId="{88EC028D-221F-4937-996E-3AE9E8589FBE}" dt="2022-11-30T03:02:27.256" v="2615" actId="478"/>
          <ac:picMkLst>
            <pc:docMk/>
            <pc:sldMk cId="2936124177" sldId="502"/>
            <ac:picMk id="33" creationId="{91AF3CF5-1FEA-45D7-9BAD-1DA658376406}"/>
          </ac:picMkLst>
        </pc:picChg>
        <pc:picChg chg="del">
          <ac:chgData name="Parthum, Bryan" userId="0944d42a-0297-47b7-847f-b5cd4d2f087f" providerId="ADAL" clId="{88EC028D-221F-4937-996E-3AE9E8589FBE}" dt="2022-11-30T03:02:27.256" v="2615" actId="478"/>
          <ac:picMkLst>
            <pc:docMk/>
            <pc:sldMk cId="2936124177" sldId="502"/>
            <ac:picMk id="34" creationId="{8023F476-DB91-4618-B6F5-2841D48FF348}"/>
          </ac:picMkLst>
        </pc:picChg>
        <pc:picChg chg="del">
          <ac:chgData name="Parthum, Bryan" userId="0944d42a-0297-47b7-847f-b5cd4d2f087f" providerId="ADAL" clId="{88EC028D-221F-4937-996E-3AE9E8589FBE}" dt="2022-11-30T03:02:27.256" v="2615" actId="478"/>
          <ac:picMkLst>
            <pc:docMk/>
            <pc:sldMk cId="2936124177" sldId="502"/>
            <ac:picMk id="35" creationId="{1077ACE5-F028-49D5-B669-A7EAE0844234}"/>
          </ac:picMkLst>
        </pc:picChg>
        <pc:picChg chg="del">
          <ac:chgData name="Parthum, Bryan" userId="0944d42a-0297-47b7-847f-b5cd4d2f087f" providerId="ADAL" clId="{88EC028D-221F-4937-996E-3AE9E8589FBE}" dt="2022-11-30T03:02:27.256" v="2615" actId="478"/>
          <ac:picMkLst>
            <pc:docMk/>
            <pc:sldMk cId="2936124177" sldId="502"/>
            <ac:picMk id="36" creationId="{D25CAC8C-F63D-4F24-9072-54A0797EB318}"/>
          </ac:picMkLst>
        </pc:picChg>
        <pc:picChg chg="add mod">
          <ac:chgData name="Parthum, Bryan" userId="0944d42a-0297-47b7-847f-b5cd4d2f087f" providerId="ADAL" clId="{88EC028D-221F-4937-996E-3AE9E8589FBE}" dt="2022-11-30T03:03:02.920" v="2616"/>
          <ac:picMkLst>
            <pc:docMk/>
            <pc:sldMk cId="2936124177" sldId="502"/>
            <ac:picMk id="48" creationId="{A265259D-E157-47A3-B350-824AE8271BED}"/>
          </ac:picMkLst>
        </pc:picChg>
        <pc:picChg chg="add mod">
          <ac:chgData name="Parthum, Bryan" userId="0944d42a-0297-47b7-847f-b5cd4d2f087f" providerId="ADAL" clId="{88EC028D-221F-4937-996E-3AE9E8589FBE}" dt="2022-11-30T03:03:02.920" v="2616"/>
          <ac:picMkLst>
            <pc:docMk/>
            <pc:sldMk cId="2936124177" sldId="502"/>
            <ac:picMk id="54" creationId="{4AFAB67F-A195-4A13-B204-F529BDCC52CE}"/>
          </ac:picMkLst>
        </pc:picChg>
        <pc:picChg chg="add mod">
          <ac:chgData name="Parthum, Bryan" userId="0944d42a-0297-47b7-847f-b5cd4d2f087f" providerId="ADAL" clId="{88EC028D-221F-4937-996E-3AE9E8589FBE}" dt="2022-11-30T03:03:02.920" v="2616"/>
          <ac:picMkLst>
            <pc:docMk/>
            <pc:sldMk cId="2936124177" sldId="502"/>
            <ac:picMk id="55" creationId="{82D43189-F813-4624-B75F-0B5CCF2B783B}"/>
          </ac:picMkLst>
        </pc:picChg>
        <pc:picChg chg="add mod">
          <ac:chgData name="Parthum, Bryan" userId="0944d42a-0297-47b7-847f-b5cd4d2f087f" providerId="ADAL" clId="{88EC028D-221F-4937-996E-3AE9E8589FBE}" dt="2022-11-30T03:03:02.920" v="2616"/>
          <ac:picMkLst>
            <pc:docMk/>
            <pc:sldMk cId="2936124177" sldId="502"/>
            <ac:picMk id="56" creationId="{9F6575CF-0C8B-47A6-836B-4655B546FD51}"/>
          </ac:picMkLst>
        </pc:picChg>
        <pc:picChg chg="add mod">
          <ac:chgData name="Parthum, Bryan" userId="0944d42a-0297-47b7-847f-b5cd4d2f087f" providerId="ADAL" clId="{88EC028D-221F-4937-996E-3AE9E8589FBE}" dt="2022-11-30T03:03:02.920" v="2616"/>
          <ac:picMkLst>
            <pc:docMk/>
            <pc:sldMk cId="2936124177" sldId="502"/>
            <ac:picMk id="57" creationId="{4A175342-6535-4F6B-BDC6-12CD38313078}"/>
          </ac:picMkLst>
        </pc:picChg>
        <pc:picChg chg="add mod">
          <ac:chgData name="Parthum, Bryan" userId="0944d42a-0297-47b7-847f-b5cd4d2f087f" providerId="ADAL" clId="{88EC028D-221F-4937-996E-3AE9E8589FBE}" dt="2022-11-30T03:03:02.920" v="2616"/>
          <ac:picMkLst>
            <pc:docMk/>
            <pc:sldMk cId="2936124177" sldId="502"/>
            <ac:picMk id="58" creationId="{5897CF83-DA78-4699-B7AB-A8668CF97E1E}"/>
          </ac:picMkLst>
        </pc:picChg>
        <pc:picChg chg="add mod">
          <ac:chgData name="Parthum, Bryan" userId="0944d42a-0297-47b7-847f-b5cd4d2f087f" providerId="ADAL" clId="{88EC028D-221F-4937-996E-3AE9E8589FBE}" dt="2022-11-30T03:03:02.920" v="2616"/>
          <ac:picMkLst>
            <pc:docMk/>
            <pc:sldMk cId="2936124177" sldId="502"/>
            <ac:picMk id="60" creationId="{F0F87238-2B7C-4B6E-A30A-9132C2B34365}"/>
          </ac:picMkLst>
        </pc:picChg>
        <pc:picChg chg="add mod">
          <ac:chgData name="Parthum, Bryan" userId="0944d42a-0297-47b7-847f-b5cd4d2f087f" providerId="ADAL" clId="{88EC028D-221F-4937-996E-3AE9E8589FBE}" dt="2022-11-30T03:03:02.920" v="2616"/>
          <ac:picMkLst>
            <pc:docMk/>
            <pc:sldMk cId="2936124177" sldId="502"/>
            <ac:picMk id="61" creationId="{2F5F5423-E238-4934-B7DC-D540E89DD1FB}"/>
          </ac:picMkLst>
        </pc:picChg>
        <pc:picChg chg="add mod">
          <ac:chgData name="Parthum, Bryan" userId="0944d42a-0297-47b7-847f-b5cd4d2f087f" providerId="ADAL" clId="{88EC028D-221F-4937-996E-3AE9E8589FBE}" dt="2022-11-30T03:03:02.920" v="2616"/>
          <ac:picMkLst>
            <pc:docMk/>
            <pc:sldMk cId="2936124177" sldId="502"/>
            <ac:picMk id="62" creationId="{3679AD2F-99B7-46E2-A720-604A8634850C}"/>
          </ac:picMkLst>
        </pc:picChg>
        <pc:picChg chg="add mod">
          <ac:chgData name="Parthum, Bryan" userId="0944d42a-0297-47b7-847f-b5cd4d2f087f" providerId="ADAL" clId="{88EC028D-221F-4937-996E-3AE9E8589FBE}" dt="2022-11-30T03:03:02.920" v="2616"/>
          <ac:picMkLst>
            <pc:docMk/>
            <pc:sldMk cId="2936124177" sldId="502"/>
            <ac:picMk id="63" creationId="{C77E746E-0FFD-4314-BB86-1E1C1D200923}"/>
          </ac:picMkLst>
        </pc:picChg>
        <pc:picChg chg="add mod">
          <ac:chgData name="Parthum, Bryan" userId="0944d42a-0297-47b7-847f-b5cd4d2f087f" providerId="ADAL" clId="{88EC028D-221F-4937-996E-3AE9E8589FBE}" dt="2022-11-30T03:03:02.920" v="2616"/>
          <ac:picMkLst>
            <pc:docMk/>
            <pc:sldMk cId="2936124177" sldId="502"/>
            <ac:picMk id="64" creationId="{CD0B5F9B-71E6-4C47-9C44-FAEC61FF494B}"/>
          </ac:picMkLst>
        </pc:picChg>
        <pc:cxnChg chg="add mod">
          <ac:chgData name="Parthum, Bryan" userId="0944d42a-0297-47b7-847f-b5cd4d2f087f" providerId="ADAL" clId="{88EC028D-221F-4937-996E-3AE9E8589FBE}" dt="2022-11-30T03:03:02.920" v="2616"/>
          <ac:cxnSpMkLst>
            <pc:docMk/>
            <pc:sldMk cId="2936124177" sldId="502"/>
            <ac:cxnSpMk id="49" creationId="{207F137E-49FA-4E45-8A3B-DBB62B913B67}"/>
          </ac:cxnSpMkLst>
        </pc:cxnChg>
        <pc:cxnChg chg="add mod">
          <ac:chgData name="Parthum, Bryan" userId="0944d42a-0297-47b7-847f-b5cd4d2f087f" providerId="ADAL" clId="{88EC028D-221F-4937-996E-3AE9E8589FBE}" dt="2022-11-30T03:03:02.920" v="2616"/>
          <ac:cxnSpMkLst>
            <pc:docMk/>
            <pc:sldMk cId="2936124177" sldId="502"/>
            <ac:cxnSpMk id="50" creationId="{7107AEC3-3358-489D-B810-9A884EBBC085}"/>
          </ac:cxnSpMkLst>
        </pc:cxnChg>
        <pc:cxnChg chg="add mod">
          <ac:chgData name="Parthum, Bryan" userId="0944d42a-0297-47b7-847f-b5cd4d2f087f" providerId="ADAL" clId="{88EC028D-221F-4937-996E-3AE9E8589FBE}" dt="2022-11-30T03:03:02.920" v="2616"/>
          <ac:cxnSpMkLst>
            <pc:docMk/>
            <pc:sldMk cId="2936124177" sldId="502"/>
            <ac:cxnSpMk id="51" creationId="{756C77FA-07E5-4F62-AF93-EF05A46FE4B0}"/>
          </ac:cxnSpMkLst>
        </pc:cxnChg>
        <pc:cxnChg chg="add mod">
          <ac:chgData name="Parthum, Bryan" userId="0944d42a-0297-47b7-847f-b5cd4d2f087f" providerId="ADAL" clId="{88EC028D-221F-4937-996E-3AE9E8589FBE}" dt="2022-11-30T03:03:02.920" v="2616"/>
          <ac:cxnSpMkLst>
            <pc:docMk/>
            <pc:sldMk cId="2936124177" sldId="502"/>
            <ac:cxnSpMk id="52" creationId="{DAA2ABFD-1D1C-4D8F-BF7C-074E47186D0A}"/>
          </ac:cxnSpMkLst>
        </pc:cxnChg>
        <pc:cxnChg chg="add mod">
          <ac:chgData name="Parthum, Bryan" userId="0944d42a-0297-47b7-847f-b5cd4d2f087f" providerId="ADAL" clId="{88EC028D-221F-4937-996E-3AE9E8589FBE}" dt="2022-11-30T03:03:02.920" v="2616"/>
          <ac:cxnSpMkLst>
            <pc:docMk/>
            <pc:sldMk cId="2936124177" sldId="502"/>
            <ac:cxnSpMk id="53" creationId="{5A4927A9-AE20-4ED2-8225-850DEAD834A3}"/>
          </ac:cxnSpMkLst>
        </pc:cxnChg>
      </pc:sldChg>
      <pc:sldChg chg="addSp delSp modSp add mod">
        <pc:chgData name="Parthum, Bryan" userId="0944d42a-0297-47b7-847f-b5cd4d2f087f" providerId="ADAL" clId="{88EC028D-221F-4937-996E-3AE9E8589FBE}" dt="2022-11-30T03:09:40.994" v="2932" actId="20577"/>
        <pc:sldMkLst>
          <pc:docMk/>
          <pc:sldMk cId="3229628094" sldId="503"/>
        </pc:sldMkLst>
        <pc:spChg chg="add mod">
          <ac:chgData name="Parthum, Bryan" userId="0944d42a-0297-47b7-847f-b5cd4d2f087f" providerId="ADAL" clId="{88EC028D-221F-4937-996E-3AE9E8589FBE}" dt="2022-11-30T03:08:12.961" v="2864" actId="6549"/>
          <ac:spMkLst>
            <pc:docMk/>
            <pc:sldMk cId="3229628094" sldId="503"/>
            <ac:spMk id="22" creationId="{64091D51-9BE8-4B3D-B4E0-3C733CD6EB83}"/>
          </ac:spMkLst>
        </pc:spChg>
        <pc:spChg chg="add mod">
          <ac:chgData name="Parthum, Bryan" userId="0944d42a-0297-47b7-847f-b5cd4d2f087f" providerId="ADAL" clId="{88EC028D-221F-4937-996E-3AE9E8589FBE}" dt="2022-11-30T03:06:21.477" v="2624" actId="20577"/>
          <ac:spMkLst>
            <pc:docMk/>
            <pc:sldMk cId="3229628094" sldId="503"/>
            <ac:spMk id="23" creationId="{14A9678A-2F98-4DFB-B51A-040115C53D90}"/>
          </ac:spMkLst>
        </pc:spChg>
        <pc:spChg chg="add mod">
          <ac:chgData name="Parthum, Bryan" userId="0944d42a-0297-47b7-847f-b5cd4d2f087f" providerId="ADAL" clId="{88EC028D-221F-4937-996E-3AE9E8589FBE}" dt="2022-11-30T03:09:40.994" v="2932" actId="20577"/>
          <ac:spMkLst>
            <pc:docMk/>
            <pc:sldMk cId="3229628094" sldId="503"/>
            <ac:spMk id="27" creationId="{5D568A39-76C8-42AB-B7EE-9297D77F37B5}"/>
          </ac:spMkLst>
        </pc:spChg>
        <pc:spChg chg="del">
          <ac:chgData name="Parthum, Bryan" userId="0944d42a-0297-47b7-847f-b5cd4d2f087f" providerId="ADAL" clId="{88EC028D-221F-4937-996E-3AE9E8589FBE}" dt="2022-11-30T03:06:17.359" v="2622" actId="478"/>
          <ac:spMkLst>
            <pc:docMk/>
            <pc:sldMk cId="3229628094" sldId="503"/>
            <ac:spMk id="45" creationId="{CF3B8A50-7751-4916-ABE3-99EA27B17576}"/>
          </ac:spMkLst>
        </pc:spChg>
        <pc:spChg chg="del">
          <ac:chgData name="Parthum, Bryan" userId="0944d42a-0297-47b7-847f-b5cd4d2f087f" providerId="ADAL" clId="{88EC028D-221F-4937-996E-3AE9E8589FBE}" dt="2022-11-30T03:06:17.359" v="2622" actId="478"/>
          <ac:spMkLst>
            <pc:docMk/>
            <pc:sldMk cId="3229628094" sldId="503"/>
            <ac:spMk id="46" creationId="{52FDE0EB-6FD4-4EEB-8B54-90D3078950E7}"/>
          </ac:spMkLst>
        </pc:spChg>
        <pc:spChg chg="del">
          <ac:chgData name="Parthum, Bryan" userId="0944d42a-0297-47b7-847f-b5cd4d2f087f" providerId="ADAL" clId="{88EC028D-221F-4937-996E-3AE9E8589FBE}" dt="2022-11-30T03:06:17.359" v="2622" actId="478"/>
          <ac:spMkLst>
            <pc:docMk/>
            <pc:sldMk cId="3229628094" sldId="503"/>
            <ac:spMk id="47" creationId="{545C6557-B0F0-4EE1-9BEC-E6D38D2E8A7C}"/>
          </ac:spMkLst>
        </pc:spChg>
        <pc:spChg chg="del">
          <ac:chgData name="Parthum, Bryan" userId="0944d42a-0297-47b7-847f-b5cd4d2f087f" providerId="ADAL" clId="{88EC028D-221F-4937-996E-3AE9E8589FBE}" dt="2022-11-30T03:06:17.359" v="2622" actId="478"/>
          <ac:spMkLst>
            <pc:docMk/>
            <pc:sldMk cId="3229628094" sldId="503"/>
            <ac:spMk id="59" creationId="{E3E1C21F-5AEB-4BA0-B5D9-7471980CD9A4}"/>
          </ac:spMkLst>
        </pc:spChg>
        <pc:picChg chg="add del mod">
          <ac:chgData name="Parthum, Bryan" userId="0944d42a-0297-47b7-847f-b5cd4d2f087f" providerId="ADAL" clId="{88EC028D-221F-4937-996E-3AE9E8589FBE}" dt="2022-11-30T03:08:23.876" v="2868" actId="478"/>
          <ac:picMkLst>
            <pc:docMk/>
            <pc:sldMk cId="3229628094" sldId="503"/>
            <ac:picMk id="24" creationId="{830726B2-F775-4DD0-AA30-839BE55E002D}"/>
          </ac:picMkLst>
        </pc:picChg>
        <pc:picChg chg="add mod">
          <ac:chgData name="Parthum, Bryan" userId="0944d42a-0297-47b7-847f-b5cd4d2f087f" providerId="ADAL" clId="{88EC028D-221F-4937-996E-3AE9E8589FBE}" dt="2022-11-30T03:08:37.091" v="2873" actId="14100"/>
          <ac:picMkLst>
            <pc:docMk/>
            <pc:sldMk cId="3229628094" sldId="503"/>
            <ac:picMk id="25" creationId="{ABE58A62-B4DD-4887-8A91-3286773A0057}"/>
          </ac:picMkLst>
        </pc:picChg>
        <pc:picChg chg="add mod">
          <ac:chgData name="Parthum, Bryan" userId="0944d42a-0297-47b7-847f-b5cd4d2f087f" providerId="ADAL" clId="{88EC028D-221F-4937-996E-3AE9E8589FBE}" dt="2022-11-30T03:08:35.151" v="2872" actId="1076"/>
          <ac:picMkLst>
            <pc:docMk/>
            <pc:sldMk cId="3229628094" sldId="503"/>
            <ac:picMk id="26" creationId="{C8FD8DB9-A655-43C4-BA5F-515FAFF0E6EB}"/>
          </ac:picMkLst>
        </pc:picChg>
        <pc:picChg chg="del">
          <ac:chgData name="Parthum, Bryan" userId="0944d42a-0297-47b7-847f-b5cd4d2f087f" providerId="ADAL" clId="{88EC028D-221F-4937-996E-3AE9E8589FBE}" dt="2022-11-30T03:06:17.359" v="2622" actId="478"/>
          <ac:picMkLst>
            <pc:docMk/>
            <pc:sldMk cId="3229628094" sldId="503"/>
            <ac:picMk id="48" creationId="{A265259D-E157-47A3-B350-824AE8271BED}"/>
          </ac:picMkLst>
        </pc:picChg>
        <pc:picChg chg="del">
          <ac:chgData name="Parthum, Bryan" userId="0944d42a-0297-47b7-847f-b5cd4d2f087f" providerId="ADAL" clId="{88EC028D-221F-4937-996E-3AE9E8589FBE}" dt="2022-11-30T03:06:17.359" v="2622" actId="478"/>
          <ac:picMkLst>
            <pc:docMk/>
            <pc:sldMk cId="3229628094" sldId="503"/>
            <ac:picMk id="54" creationId="{4AFAB67F-A195-4A13-B204-F529BDCC52CE}"/>
          </ac:picMkLst>
        </pc:picChg>
        <pc:picChg chg="del">
          <ac:chgData name="Parthum, Bryan" userId="0944d42a-0297-47b7-847f-b5cd4d2f087f" providerId="ADAL" clId="{88EC028D-221F-4937-996E-3AE9E8589FBE}" dt="2022-11-30T03:06:17.359" v="2622" actId="478"/>
          <ac:picMkLst>
            <pc:docMk/>
            <pc:sldMk cId="3229628094" sldId="503"/>
            <ac:picMk id="55" creationId="{82D43189-F813-4624-B75F-0B5CCF2B783B}"/>
          </ac:picMkLst>
        </pc:picChg>
        <pc:picChg chg="del">
          <ac:chgData name="Parthum, Bryan" userId="0944d42a-0297-47b7-847f-b5cd4d2f087f" providerId="ADAL" clId="{88EC028D-221F-4937-996E-3AE9E8589FBE}" dt="2022-11-30T03:06:17.359" v="2622" actId="478"/>
          <ac:picMkLst>
            <pc:docMk/>
            <pc:sldMk cId="3229628094" sldId="503"/>
            <ac:picMk id="56" creationId="{9F6575CF-0C8B-47A6-836B-4655B546FD51}"/>
          </ac:picMkLst>
        </pc:picChg>
        <pc:picChg chg="del">
          <ac:chgData name="Parthum, Bryan" userId="0944d42a-0297-47b7-847f-b5cd4d2f087f" providerId="ADAL" clId="{88EC028D-221F-4937-996E-3AE9E8589FBE}" dt="2022-11-30T03:06:17.359" v="2622" actId="478"/>
          <ac:picMkLst>
            <pc:docMk/>
            <pc:sldMk cId="3229628094" sldId="503"/>
            <ac:picMk id="57" creationId="{4A175342-6535-4F6B-BDC6-12CD38313078}"/>
          </ac:picMkLst>
        </pc:picChg>
        <pc:picChg chg="del">
          <ac:chgData name="Parthum, Bryan" userId="0944d42a-0297-47b7-847f-b5cd4d2f087f" providerId="ADAL" clId="{88EC028D-221F-4937-996E-3AE9E8589FBE}" dt="2022-11-30T03:06:17.359" v="2622" actId="478"/>
          <ac:picMkLst>
            <pc:docMk/>
            <pc:sldMk cId="3229628094" sldId="503"/>
            <ac:picMk id="58" creationId="{5897CF83-DA78-4699-B7AB-A8668CF97E1E}"/>
          </ac:picMkLst>
        </pc:picChg>
        <pc:picChg chg="del">
          <ac:chgData name="Parthum, Bryan" userId="0944d42a-0297-47b7-847f-b5cd4d2f087f" providerId="ADAL" clId="{88EC028D-221F-4937-996E-3AE9E8589FBE}" dt="2022-11-30T03:06:17.359" v="2622" actId="478"/>
          <ac:picMkLst>
            <pc:docMk/>
            <pc:sldMk cId="3229628094" sldId="503"/>
            <ac:picMk id="60" creationId="{F0F87238-2B7C-4B6E-A30A-9132C2B34365}"/>
          </ac:picMkLst>
        </pc:picChg>
        <pc:picChg chg="del">
          <ac:chgData name="Parthum, Bryan" userId="0944d42a-0297-47b7-847f-b5cd4d2f087f" providerId="ADAL" clId="{88EC028D-221F-4937-996E-3AE9E8589FBE}" dt="2022-11-30T03:06:17.359" v="2622" actId="478"/>
          <ac:picMkLst>
            <pc:docMk/>
            <pc:sldMk cId="3229628094" sldId="503"/>
            <ac:picMk id="61" creationId="{2F5F5423-E238-4934-B7DC-D540E89DD1FB}"/>
          </ac:picMkLst>
        </pc:picChg>
        <pc:picChg chg="del">
          <ac:chgData name="Parthum, Bryan" userId="0944d42a-0297-47b7-847f-b5cd4d2f087f" providerId="ADAL" clId="{88EC028D-221F-4937-996E-3AE9E8589FBE}" dt="2022-11-30T03:06:17.359" v="2622" actId="478"/>
          <ac:picMkLst>
            <pc:docMk/>
            <pc:sldMk cId="3229628094" sldId="503"/>
            <ac:picMk id="62" creationId="{3679AD2F-99B7-46E2-A720-604A8634850C}"/>
          </ac:picMkLst>
        </pc:picChg>
        <pc:picChg chg="del">
          <ac:chgData name="Parthum, Bryan" userId="0944d42a-0297-47b7-847f-b5cd4d2f087f" providerId="ADAL" clId="{88EC028D-221F-4937-996E-3AE9E8589FBE}" dt="2022-11-30T03:06:17.359" v="2622" actId="478"/>
          <ac:picMkLst>
            <pc:docMk/>
            <pc:sldMk cId="3229628094" sldId="503"/>
            <ac:picMk id="63" creationId="{C77E746E-0FFD-4314-BB86-1E1C1D200923}"/>
          </ac:picMkLst>
        </pc:picChg>
        <pc:picChg chg="del">
          <ac:chgData name="Parthum, Bryan" userId="0944d42a-0297-47b7-847f-b5cd4d2f087f" providerId="ADAL" clId="{88EC028D-221F-4937-996E-3AE9E8589FBE}" dt="2022-11-30T03:06:17.359" v="2622" actId="478"/>
          <ac:picMkLst>
            <pc:docMk/>
            <pc:sldMk cId="3229628094" sldId="503"/>
            <ac:picMk id="64" creationId="{CD0B5F9B-71E6-4C47-9C44-FAEC61FF494B}"/>
          </ac:picMkLst>
        </pc:picChg>
        <pc:cxnChg chg="del">
          <ac:chgData name="Parthum, Bryan" userId="0944d42a-0297-47b7-847f-b5cd4d2f087f" providerId="ADAL" clId="{88EC028D-221F-4937-996E-3AE9E8589FBE}" dt="2022-11-30T03:06:17.359" v="2622" actId="478"/>
          <ac:cxnSpMkLst>
            <pc:docMk/>
            <pc:sldMk cId="3229628094" sldId="503"/>
            <ac:cxnSpMk id="49" creationId="{207F137E-49FA-4E45-8A3B-DBB62B913B67}"/>
          </ac:cxnSpMkLst>
        </pc:cxnChg>
        <pc:cxnChg chg="del">
          <ac:chgData name="Parthum, Bryan" userId="0944d42a-0297-47b7-847f-b5cd4d2f087f" providerId="ADAL" clId="{88EC028D-221F-4937-996E-3AE9E8589FBE}" dt="2022-11-30T03:06:17.359" v="2622" actId="478"/>
          <ac:cxnSpMkLst>
            <pc:docMk/>
            <pc:sldMk cId="3229628094" sldId="503"/>
            <ac:cxnSpMk id="50" creationId="{7107AEC3-3358-489D-B810-9A884EBBC085}"/>
          </ac:cxnSpMkLst>
        </pc:cxnChg>
        <pc:cxnChg chg="del">
          <ac:chgData name="Parthum, Bryan" userId="0944d42a-0297-47b7-847f-b5cd4d2f087f" providerId="ADAL" clId="{88EC028D-221F-4937-996E-3AE9E8589FBE}" dt="2022-11-30T03:06:17.359" v="2622" actId="478"/>
          <ac:cxnSpMkLst>
            <pc:docMk/>
            <pc:sldMk cId="3229628094" sldId="503"/>
            <ac:cxnSpMk id="51" creationId="{756C77FA-07E5-4F62-AF93-EF05A46FE4B0}"/>
          </ac:cxnSpMkLst>
        </pc:cxnChg>
        <pc:cxnChg chg="del">
          <ac:chgData name="Parthum, Bryan" userId="0944d42a-0297-47b7-847f-b5cd4d2f087f" providerId="ADAL" clId="{88EC028D-221F-4937-996E-3AE9E8589FBE}" dt="2022-11-30T03:06:17.359" v="2622" actId="478"/>
          <ac:cxnSpMkLst>
            <pc:docMk/>
            <pc:sldMk cId="3229628094" sldId="503"/>
            <ac:cxnSpMk id="52" creationId="{DAA2ABFD-1D1C-4D8F-BF7C-074E47186D0A}"/>
          </ac:cxnSpMkLst>
        </pc:cxnChg>
        <pc:cxnChg chg="del">
          <ac:chgData name="Parthum, Bryan" userId="0944d42a-0297-47b7-847f-b5cd4d2f087f" providerId="ADAL" clId="{88EC028D-221F-4937-996E-3AE9E8589FBE}" dt="2022-11-30T03:06:17.359" v="2622" actId="478"/>
          <ac:cxnSpMkLst>
            <pc:docMk/>
            <pc:sldMk cId="3229628094" sldId="503"/>
            <ac:cxnSpMk id="53" creationId="{5A4927A9-AE20-4ED2-8225-850DEAD834A3}"/>
          </ac:cxnSpMkLst>
        </pc:cxnChg>
      </pc:sldChg>
      <pc:sldChg chg="addSp delSp modSp add mod">
        <pc:chgData name="Parthum, Bryan" userId="0944d42a-0297-47b7-847f-b5cd4d2f087f" providerId="ADAL" clId="{88EC028D-221F-4937-996E-3AE9E8589FBE}" dt="2022-11-30T03:15:49.402" v="2996" actId="20577"/>
        <pc:sldMkLst>
          <pc:docMk/>
          <pc:sldMk cId="227497627" sldId="504"/>
        </pc:sldMkLst>
        <pc:spChg chg="add mod">
          <ac:chgData name="Parthum, Bryan" userId="0944d42a-0297-47b7-847f-b5cd4d2f087f" providerId="ADAL" clId="{88EC028D-221F-4937-996E-3AE9E8589FBE}" dt="2022-11-30T03:14:42.797" v="2964"/>
          <ac:spMkLst>
            <pc:docMk/>
            <pc:sldMk cId="227497627" sldId="504"/>
            <ac:spMk id="4" creationId="{ABD988EB-B310-42DA-9E65-1B693879476A}"/>
          </ac:spMkLst>
        </pc:spChg>
        <pc:spChg chg="mod">
          <ac:chgData name="Parthum, Bryan" userId="0944d42a-0297-47b7-847f-b5cd4d2f087f" providerId="ADAL" clId="{88EC028D-221F-4937-996E-3AE9E8589FBE}" dt="2022-11-30T03:15:49.402" v="2996" actId="20577"/>
          <ac:spMkLst>
            <pc:docMk/>
            <pc:sldMk cId="227497627" sldId="504"/>
            <ac:spMk id="9" creationId="{9A8AE995-3761-4E8E-B676-D7F73B916651}"/>
          </ac:spMkLst>
        </pc:spChg>
        <pc:spChg chg="del">
          <ac:chgData name="Parthum, Bryan" userId="0944d42a-0297-47b7-847f-b5cd4d2f087f" providerId="ADAL" clId="{88EC028D-221F-4937-996E-3AE9E8589FBE}" dt="2022-11-30T03:14:42.543" v="2963" actId="478"/>
          <ac:spMkLst>
            <pc:docMk/>
            <pc:sldMk cId="227497627" sldId="504"/>
            <ac:spMk id="11" creationId="{462E9AFE-FCE3-4594-A4DB-141C6B7644D4}"/>
          </ac:spMkLst>
        </pc:spChg>
      </pc:sldChg>
      <pc:sldChg chg="addSp delSp modSp add mod">
        <pc:chgData name="Parthum, Bryan" userId="0944d42a-0297-47b7-847f-b5cd4d2f087f" providerId="ADAL" clId="{88EC028D-221F-4937-996E-3AE9E8589FBE}" dt="2022-11-30T15:59:47.170" v="3043" actId="1076"/>
        <pc:sldMkLst>
          <pc:docMk/>
          <pc:sldMk cId="3828068788" sldId="505"/>
        </pc:sldMkLst>
        <pc:spChg chg="mod">
          <ac:chgData name="Parthum, Bryan" userId="0944d42a-0297-47b7-847f-b5cd4d2f087f" providerId="ADAL" clId="{88EC028D-221F-4937-996E-3AE9E8589FBE}" dt="2022-11-30T15:59:10.176" v="3033" actId="1076"/>
          <ac:spMkLst>
            <pc:docMk/>
            <pc:sldMk cId="3828068788" sldId="505"/>
            <ac:spMk id="4" creationId="{ABD988EB-B310-42DA-9E65-1B693879476A}"/>
          </ac:spMkLst>
        </pc:spChg>
        <pc:spChg chg="del">
          <ac:chgData name="Parthum, Bryan" userId="0944d42a-0297-47b7-847f-b5cd4d2f087f" providerId="ADAL" clId="{88EC028D-221F-4937-996E-3AE9E8589FBE}" dt="2022-11-30T15:59:07.447" v="3032" actId="478"/>
          <ac:spMkLst>
            <pc:docMk/>
            <pc:sldMk cId="3828068788" sldId="505"/>
            <ac:spMk id="9" creationId="{9A8AE995-3761-4E8E-B676-D7F73B916651}"/>
          </ac:spMkLst>
        </pc:spChg>
        <pc:picChg chg="add del mod">
          <ac:chgData name="Parthum, Bryan" userId="0944d42a-0297-47b7-847f-b5cd4d2f087f" providerId="ADAL" clId="{88EC028D-221F-4937-996E-3AE9E8589FBE}" dt="2022-11-30T15:59:37.994" v="3038" actId="478"/>
          <ac:picMkLst>
            <pc:docMk/>
            <pc:sldMk cId="3828068788" sldId="505"/>
            <ac:picMk id="3" creationId="{3CE0D35D-C2DB-4A75-9126-9AE481B63F6C}"/>
          </ac:picMkLst>
        </pc:picChg>
        <pc:picChg chg="add mod">
          <ac:chgData name="Parthum, Bryan" userId="0944d42a-0297-47b7-847f-b5cd4d2f087f" providerId="ADAL" clId="{88EC028D-221F-4937-996E-3AE9E8589FBE}" dt="2022-11-30T15:59:47.170" v="3043" actId="1076"/>
          <ac:picMkLst>
            <pc:docMk/>
            <pc:sldMk cId="3828068788" sldId="505"/>
            <ac:picMk id="6" creationId="{AE8503BC-847D-4D1A-890D-5BB441B51F20}"/>
          </ac:picMkLst>
        </pc:picChg>
      </pc:sldChg>
      <pc:sldMasterChg chg="delSp modSp mod">
        <pc:chgData name="Parthum, Bryan" userId="0944d42a-0297-47b7-847f-b5cd4d2f087f" providerId="ADAL" clId="{88EC028D-221F-4937-996E-3AE9E8589FBE}" dt="2022-11-30T03:03:27.856" v="2617" actId="1076"/>
        <pc:sldMasterMkLst>
          <pc:docMk/>
          <pc:sldMasterMk cId="2101269002" sldId="2147483660"/>
        </pc:sldMasterMkLst>
        <pc:spChg chg="del">
          <ac:chgData name="Parthum, Bryan" userId="0944d42a-0297-47b7-847f-b5cd4d2f087f" providerId="ADAL" clId="{88EC028D-221F-4937-996E-3AE9E8589FBE}" dt="2022-11-30T01:33:30.287" v="1411" actId="478"/>
          <ac:spMkLst>
            <pc:docMk/>
            <pc:sldMasterMk cId="2101269002" sldId="2147483660"/>
            <ac:spMk id="6" creationId="{00000000-0000-0000-0000-000000000000}"/>
          </ac:spMkLst>
        </pc:spChg>
        <pc:spChg chg="mod">
          <ac:chgData name="Parthum, Bryan" userId="0944d42a-0297-47b7-847f-b5cd4d2f087f" providerId="ADAL" clId="{88EC028D-221F-4937-996E-3AE9E8589FBE}" dt="2022-11-30T03:03:27.856" v="2617" actId="1076"/>
          <ac:spMkLst>
            <pc:docMk/>
            <pc:sldMasterMk cId="2101269002" sldId="2147483660"/>
            <ac:spMk id="33" creationId="{00000000-0000-0000-0000-000000000000}"/>
          </ac:spMkLst>
        </pc:spChg>
        <pc:spChg chg="mod">
          <ac:chgData name="Parthum, Bryan" userId="0944d42a-0297-47b7-847f-b5cd4d2f087f" providerId="ADAL" clId="{88EC028D-221F-4937-996E-3AE9E8589FBE}" dt="2022-11-30T01:33:47.242" v="1416" actId="20577"/>
          <ac:spMkLst>
            <pc:docMk/>
            <pc:sldMasterMk cId="2101269002" sldId="2147483660"/>
            <ac:spMk id="4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236F19-9490-4317-9111-A272176A7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2079B-5D5A-4973-B097-2303D238DB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7A289-2A99-473E-A167-4C667626D9F0}" type="datetimeFigureOut">
              <a:rPr lang="en-US" smtClean="0"/>
              <a:t>11/30/2022</a:t>
            </a:fld>
            <a:endParaRPr lang="en-US"/>
          </a:p>
        </p:txBody>
      </p:sp>
      <p:sp>
        <p:nvSpPr>
          <p:cNvPr id="4" name="Footer Placeholder 3">
            <a:extLst>
              <a:ext uri="{FF2B5EF4-FFF2-40B4-BE49-F238E27FC236}">
                <a16:creationId xmlns:a16="http://schemas.microsoft.com/office/drawing/2014/main" id="{35C39476-9504-48B7-A82A-155B1988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3AC68C-A9F4-467C-8ED2-CCE28E197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78461F-B987-483E-96BB-AE4F45DD6902}" type="slidenum">
              <a:rPr lang="en-US" smtClean="0"/>
              <a:t>‹#›</a:t>
            </a:fld>
            <a:endParaRPr lang="en-US"/>
          </a:p>
        </p:txBody>
      </p:sp>
    </p:spTree>
    <p:extLst>
      <p:ext uri="{BB962C8B-B14F-4D97-AF65-F5344CB8AC3E}">
        <p14:creationId xmlns:p14="http://schemas.microsoft.com/office/powerpoint/2010/main" val="2098404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259252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108708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88792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728308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363017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52978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518386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818249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226527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437932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108171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27612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176165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49536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179075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6876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6592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3271549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391430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61787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400175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32012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72958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341800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497805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7"/>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4492596"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23: Final Exam Review Part 1 of 2</a:t>
            </a: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6.jpeg"/><Relationship Id="rId5" Type="http://schemas.openxmlformats.org/officeDocument/2006/relationships/hyperlink" Target="https://www.history.com/topics/great-depression/dust-bowl#&amp;gid=ci023c13a630002602&amp;pid=2_nypl_5164615_dust_bowl_arthur_rothstein" TargetMode="Externa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20.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6.png"/><Relationship Id="rId26" Type="http://schemas.openxmlformats.org/officeDocument/2006/relationships/image" Target="../media/image40.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38.sv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38.png"/><Relationship Id="rId29" Type="http://schemas.openxmlformats.org/officeDocument/2006/relationships/image" Target="../media/image43.svg"/><Relationship Id="rId1" Type="http://schemas.openxmlformats.org/officeDocument/2006/relationships/tags" Target="../tags/tag19.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37.png"/><Relationship Id="rId32" Type="http://schemas.openxmlformats.org/officeDocument/2006/relationships/image" Target="../media/image50.png"/><Relationship Id="rId37" Type="http://schemas.openxmlformats.org/officeDocument/2006/relationships/image" Target="../media/image55.png"/><Relationship Id="rId5" Type="http://schemas.openxmlformats.org/officeDocument/2006/relationships/image" Target="../media/image20.svg"/><Relationship Id="rId15" Type="http://schemas.openxmlformats.org/officeDocument/2006/relationships/image" Target="../media/image31.svg"/><Relationship Id="rId23" Type="http://schemas.openxmlformats.org/officeDocument/2006/relationships/image" Target="../media/image36.svg"/><Relationship Id="rId28" Type="http://schemas.openxmlformats.org/officeDocument/2006/relationships/image" Target="../media/image42.png"/><Relationship Id="rId36" Type="http://schemas.openxmlformats.org/officeDocument/2006/relationships/image" Target="../media/image54.png"/><Relationship Id="rId10" Type="http://schemas.openxmlformats.org/officeDocument/2006/relationships/image" Target="../media/image26.png"/><Relationship Id="rId19" Type="http://schemas.openxmlformats.org/officeDocument/2006/relationships/image" Target="../media/image34.jpg"/><Relationship Id="rId31" Type="http://schemas.openxmlformats.org/officeDocument/2006/relationships/image" Target="../media/image45.svg"/><Relationship Id="rId4" Type="http://schemas.openxmlformats.org/officeDocument/2006/relationships/image" Target="../media/image19.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5.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53.png"/><Relationship Id="rId8" Type="http://schemas.openxmlformats.org/officeDocument/2006/relationships/image" Target="../media/image24.png"/><Relationship Id="rId3"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20.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65.png"/><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0.png"/><Relationship Id="rId3" Type="http://schemas.openxmlformats.org/officeDocument/2006/relationships/notesSlide" Target="../notesSlides/notesSlide22.xml"/><Relationship Id="rId21" Type="http://schemas.openxmlformats.org/officeDocument/2006/relationships/image" Target="../media/image25.svg"/><Relationship Id="rId7" Type="http://schemas.openxmlformats.org/officeDocument/2006/relationships/image" Target="../media/image62.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79.svg"/><Relationship Id="rId2" Type="http://schemas.openxmlformats.org/officeDocument/2006/relationships/slideLayout" Target="../slideLayouts/slideLayout2.xml"/><Relationship Id="rId16" Type="http://schemas.openxmlformats.org/officeDocument/2006/relationships/image" Target="../media/image72.png"/><Relationship Id="rId20" Type="http://schemas.openxmlformats.org/officeDocument/2006/relationships/image" Target="../media/image24.png"/><Relationship Id="rId29" Type="http://schemas.openxmlformats.org/officeDocument/2006/relationships/image" Target="../media/image83.svg"/><Relationship Id="rId1" Type="http://schemas.openxmlformats.org/officeDocument/2006/relationships/tags" Target="../tags/tag22.xml"/><Relationship Id="rId6" Type="http://schemas.openxmlformats.org/officeDocument/2006/relationships/image" Target="../media/image61.png"/><Relationship Id="rId11" Type="http://schemas.openxmlformats.org/officeDocument/2006/relationships/image" Target="../media/image67.svg"/><Relationship Id="rId24" Type="http://schemas.openxmlformats.org/officeDocument/2006/relationships/image" Target="../media/image78.png"/><Relationship Id="rId5" Type="http://schemas.openxmlformats.org/officeDocument/2006/relationships/image" Target="../media/image60.svg"/><Relationship Id="rId15" Type="http://schemas.openxmlformats.org/officeDocument/2006/relationships/image" Target="../media/image71.svg"/><Relationship Id="rId23" Type="http://schemas.openxmlformats.org/officeDocument/2006/relationships/image" Target="../media/image77.svg"/><Relationship Id="rId28" Type="http://schemas.openxmlformats.org/officeDocument/2006/relationships/image" Target="../media/image82.pn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0.png"/><Relationship Id="rId22" Type="http://schemas.openxmlformats.org/officeDocument/2006/relationships/image" Target="../media/image76.png"/><Relationship Id="rId27" Type="http://schemas.openxmlformats.org/officeDocument/2006/relationships/image" Target="../media/image81.svg"/></Relationships>
</file>

<file path=ppt/slides/_rels/slide24.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0.png"/><Relationship Id="rId3" Type="http://schemas.openxmlformats.org/officeDocument/2006/relationships/notesSlide" Target="../notesSlides/notesSlide23.xml"/><Relationship Id="rId21" Type="http://schemas.openxmlformats.org/officeDocument/2006/relationships/image" Target="../media/image25.svg"/><Relationship Id="rId7" Type="http://schemas.openxmlformats.org/officeDocument/2006/relationships/image" Target="../media/image62.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79.svg"/><Relationship Id="rId33" Type="http://schemas.openxmlformats.org/officeDocument/2006/relationships/image" Target="../media/image87.svg"/><Relationship Id="rId2" Type="http://schemas.openxmlformats.org/officeDocument/2006/relationships/slideLayout" Target="../slideLayouts/slideLayout2.xml"/><Relationship Id="rId16" Type="http://schemas.openxmlformats.org/officeDocument/2006/relationships/image" Target="../media/image72.png"/><Relationship Id="rId20" Type="http://schemas.openxmlformats.org/officeDocument/2006/relationships/image" Target="../media/image24.png"/><Relationship Id="rId29" Type="http://schemas.openxmlformats.org/officeDocument/2006/relationships/image" Target="../media/image83.svg"/><Relationship Id="rId1" Type="http://schemas.openxmlformats.org/officeDocument/2006/relationships/tags" Target="../tags/tag23.xml"/><Relationship Id="rId6" Type="http://schemas.openxmlformats.org/officeDocument/2006/relationships/image" Target="../media/image61.png"/><Relationship Id="rId11" Type="http://schemas.openxmlformats.org/officeDocument/2006/relationships/image" Target="../media/image67.svg"/><Relationship Id="rId24" Type="http://schemas.openxmlformats.org/officeDocument/2006/relationships/image" Target="../media/image78.png"/><Relationship Id="rId32" Type="http://schemas.openxmlformats.org/officeDocument/2006/relationships/image" Target="../media/image86.png"/><Relationship Id="rId5" Type="http://schemas.openxmlformats.org/officeDocument/2006/relationships/image" Target="../media/image60.svg"/><Relationship Id="rId15" Type="http://schemas.openxmlformats.org/officeDocument/2006/relationships/image" Target="../media/image71.svg"/><Relationship Id="rId23" Type="http://schemas.openxmlformats.org/officeDocument/2006/relationships/image" Target="../media/image77.svg"/><Relationship Id="rId28" Type="http://schemas.openxmlformats.org/officeDocument/2006/relationships/image" Target="../media/image82.pn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85.sv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0.png"/><Relationship Id="rId22" Type="http://schemas.openxmlformats.org/officeDocument/2006/relationships/image" Target="../media/image76.png"/><Relationship Id="rId27" Type="http://schemas.openxmlformats.org/officeDocument/2006/relationships/image" Target="../media/image81.svg"/><Relationship Id="rId30" Type="http://schemas.openxmlformats.org/officeDocument/2006/relationships/image" Target="../media/image84.png"/><Relationship Id="rId8"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89.png"/><Relationship Id="rId4" Type="http://schemas.openxmlformats.org/officeDocument/2006/relationships/hyperlink" Target="https://go.blueja.io/XQREzEwBmEe27GwhlZNTOA"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Parthum</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23: Review of Modules 1 and 2 for Final Exam</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F0C190-5FB8-400C-AEEB-1CCAB0F5F39D}"/>
              </a:ext>
            </a:extLst>
          </p:cNvPr>
          <p:cNvPicPr>
            <a:picLocks noChangeAspect="1"/>
          </p:cNvPicPr>
          <p:nvPr/>
        </p:nvPicPr>
        <p:blipFill rotWithShape="1">
          <a:blip r:embed="rId4"/>
          <a:srcRect l="85175" t="48636" r="435" b="32265"/>
          <a:stretch/>
        </p:blipFill>
        <p:spPr>
          <a:xfrm>
            <a:off x="983146" y="945003"/>
            <a:ext cx="1572197" cy="1023733"/>
          </a:xfrm>
          <a:prstGeom prst="rect">
            <a:avLst/>
          </a:prstGeom>
        </p:spPr>
      </p:pic>
      <p:pic>
        <p:nvPicPr>
          <p:cNvPr id="6" name="Graphic 5">
            <a:extLst>
              <a:ext uri="{FF2B5EF4-FFF2-40B4-BE49-F238E27FC236}">
                <a16:creationId xmlns:a16="http://schemas.microsoft.com/office/drawing/2014/main" id="{A6243172-5443-409C-9352-955D8E8828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4199" y="1061930"/>
            <a:ext cx="7610886" cy="2536962"/>
          </a:xfrm>
          <a:prstGeom prst="rect">
            <a:avLst/>
          </a:prstGeom>
        </p:spPr>
      </p:pic>
      <p:pic>
        <p:nvPicPr>
          <p:cNvPr id="9" name="Graphic 8">
            <a:extLst>
              <a:ext uri="{FF2B5EF4-FFF2-40B4-BE49-F238E27FC236}">
                <a16:creationId xmlns:a16="http://schemas.microsoft.com/office/drawing/2014/main" id="{A39BB3C3-F07A-4231-B197-6B2A465E85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399" y="4128922"/>
            <a:ext cx="5943600" cy="1981199"/>
          </a:xfrm>
          <a:prstGeom prst="rect">
            <a:avLst/>
          </a:prstGeom>
        </p:spPr>
      </p:pic>
      <p:pic>
        <p:nvPicPr>
          <p:cNvPr id="11" name="Graphic 10">
            <a:extLst>
              <a:ext uri="{FF2B5EF4-FFF2-40B4-BE49-F238E27FC236}">
                <a16:creationId xmlns:a16="http://schemas.microsoft.com/office/drawing/2014/main" id="{81139D51-D135-4853-A5A6-669C214C72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48400" y="4128922"/>
            <a:ext cx="5943600" cy="1981200"/>
          </a:xfrm>
          <a:prstGeom prst="rect">
            <a:avLst/>
          </a:prstGeom>
        </p:spPr>
      </p:pic>
      <p:sp>
        <p:nvSpPr>
          <p:cNvPr id="14" name="Title 2">
            <a:extLst>
              <a:ext uri="{FF2B5EF4-FFF2-40B4-BE49-F238E27FC236}">
                <a16:creationId xmlns:a16="http://schemas.microsoft.com/office/drawing/2014/main" id="{1AF3E469-48A1-4970-8993-8F04E36F5F4D}"/>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Tree>
    <p:custDataLst>
      <p:tags r:id="rId1"/>
    </p:custDataLst>
    <p:extLst>
      <p:ext uri="{BB962C8B-B14F-4D97-AF65-F5344CB8AC3E}">
        <p14:creationId xmlns:p14="http://schemas.microsoft.com/office/powerpoint/2010/main" val="278591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are great! But they are </a:t>
            </a:r>
            <a:r>
              <a:rPr lang="en-US" sz="2400" i="1" dirty="0">
                <a:solidFill>
                  <a:schemeClr val="bg1"/>
                </a:solidFill>
                <a:latin typeface="+mj-lt"/>
                <a:cs typeface="Calibri Light" panose="020F0302020204030204" pitchFamily="34" charset="0"/>
              </a:rPr>
              <a:t>not perfect</a:t>
            </a:r>
            <a:r>
              <a:rPr lang="en-US" sz="2400" dirty="0">
                <a:solidFill>
                  <a:schemeClr val="bg1"/>
                </a:solidFill>
                <a:latin typeface="+mj-lt"/>
                <a:cs typeface="Calibri Light" panose="020F0302020204030204" pitchFamily="34" charset="0"/>
              </a:rPr>
              <a:t>.</a:t>
            </a:r>
          </a:p>
          <a:p>
            <a:pPr marL="914400" lvl="1" indent="-457200">
              <a:buFont typeface="+mj-lt"/>
              <a:buAutoNum type="arabicPeriod"/>
            </a:pPr>
            <a:endParaRPr lang="en-US" sz="2400" dirty="0">
              <a:solidFill>
                <a:schemeClr val="bg1"/>
              </a:solidFill>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provide powerful incentives for innovation, production, price discovery, a </a:t>
            </a:r>
            <a:r>
              <a:rPr lang="en-US" sz="2400" b="1" i="1" dirty="0">
                <a:solidFill>
                  <a:schemeClr val="bg1"/>
                </a:solidFill>
                <a:latin typeface="+mj-lt"/>
                <a:cs typeface="Calibri Light" panose="020F0302020204030204" pitchFamily="34" charset="0"/>
              </a:rPr>
              <a:t>general move towards economic efficiency,</a:t>
            </a:r>
            <a:r>
              <a:rPr lang="en-US" sz="2400" dirty="0">
                <a:solidFill>
                  <a:schemeClr val="bg1"/>
                </a:solidFill>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08402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are great! But they are </a:t>
            </a:r>
            <a:r>
              <a:rPr lang="en-US" sz="2400" i="1" dirty="0">
                <a:solidFill>
                  <a:srgbClr val="C00000"/>
                </a:solidFill>
                <a:latin typeface="+mj-lt"/>
                <a:cs typeface="Calibri Light" panose="020F0302020204030204" pitchFamily="34" charset="0"/>
              </a:rPr>
              <a:t>not perfect</a:t>
            </a:r>
            <a:r>
              <a:rPr lang="en-US" sz="2400" dirty="0">
                <a:latin typeface="+mj-lt"/>
                <a:cs typeface="Calibri Light" panose="020F0302020204030204" pitchFamily="34" charset="0"/>
              </a:rPr>
              <a:t>.</a:t>
            </a:r>
          </a:p>
          <a:p>
            <a:pPr marL="914400" lvl="1" indent="-457200">
              <a:buFont typeface="+mj-lt"/>
              <a:buAutoNum type="arabicPeriod"/>
            </a:pPr>
            <a:endParaRPr lang="en-US" sz="2400" dirty="0">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provide powerful incentives for innovation, production, price discovery, a </a:t>
            </a:r>
            <a:r>
              <a:rPr lang="en-US" sz="2400" b="1" i="1" dirty="0">
                <a:solidFill>
                  <a:schemeClr val="bg1"/>
                </a:solidFill>
                <a:latin typeface="+mj-lt"/>
                <a:cs typeface="Calibri Light" panose="020F0302020204030204" pitchFamily="34" charset="0"/>
              </a:rPr>
              <a:t>general move towards economic efficiency,</a:t>
            </a:r>
            <a:r>
              <a:rPr lang="en-US" sz="2400" dirty="0">
                <a:solidFill>
                  <a:schemeClr val="bg1"/>
                </a:solidFill>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099026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are great! But they are </a:t>
            </a:r>
            <a:r>
              <a:rPr lang="en-US" sz="2400" i="1" dirty="0">
                <a:solidFill>
                  <a:srgbClr val="C00000"/>
                </a:solidFill>
                <a:latin typeface="+mj-lt"/>
                <a:cs typeface="Calibri Light" panose="020F0302020204030204" pitchFamily="34" charset="0"/>
              </a:rPr>
              <a:t>not perfect</a:t>
            </a:r>
            <a:r>
              <a:rPr lang="en-US" sz="2400" dirty="0">
                <a:latin typeface="+mj-lt"/>
                <a:cs typeface="Calibri Light" panose="020F0302020204030204" pitchFamily="34" charset="0"/>
              </a:rPr>
              <a:t>.</a:t>
            </a:r>
          </a:p>
          <a:p>
            <a:pPr marL="914400" lvl="1" indent="-457200">
              <a:buFont typeface="+mj-lt"/>
              <a:buAutoNum type="arabicPeriod"/>
            </a:pPr>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provide powerful incentives for innovation, production, price discovery, a </a:t>
            </a:r>
            <a:r>
              <a:rPr lang="en-US" sz="2400" b="1" i="1" dirty="0">
                <a:latin typeface="+mj-lt"/>
                <a:cs typeface="Calibri Light" panose="020F0302020204030204" pitchFamily="34" charset="0"/>
              </a:rPr>
              <a:t>general move towards economic efficiency,</a:t>
            </a:r>
            <a:r>
              <a:rPr lang="en-US" sz="2400" dirty="0">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4925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103064"/>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How Markets Fail</a:t>
            </a:r>
          </a:p>
        </p:txBody>
      </p:sp>
      <p:sp>
        <p:nvSpPr>
          <p:cNvPr id="5" name="TextBox 4">
            <a:extLst>
              <a:ext uri="{FF2B5EF4-FFF2-40B4-BE49-F238E27FC236}">
                <a16:creationId xmlns:a16="http://schemas.microsoft.com/office/drawing/2014/main" id="{04760A77-6B39-4DB0-B234-2B0DDF8E6DA3}"/>
              </a:ext>
            </a:extLst>
          </p:cNvPr>
          <p:cNvSpPr txBox="1"/>
          <p:nvPr/>
        </p:nvSpPr>
        <p:spPr>
          <a:xfrm>
            <a:off x="805070" y="1401416"/>
            <a:ext cx="10413024" cy="5755422"/>
          </a:xfrm>
          <a:prstGeom prst="rect">
            <a:avLst/>
          </a:prstGeom>
          <a:noFill/>
          <a:effectLst/>
        </p:spPr>
        <p:txBody>
          <a:bodyPr wrap="square" rtlCol="0">
            <a:spAutoFit/>
          </a:bodyPr>
          <a:lstStyle/>
          <a:p>
            <a:pPr lvl="1"/>
            <a:r>
              <a:rPr lang="en-US" sz="2300" dirty="0">
                <a:latin typeface="+mj-lt"/>
                <a:cs typeface="Calibri Light" panose="020F0302020204030204" pitchFamily="34" charset="0"/>
              </a:rPr>
              <a:t>There are many different types or root causes of market failures. Think of some examples under each of these categories.</a:t>
            </a:r>
          </a:p>
          <a:p>
            <a:pPr lvl="1"/>
            <a:endParaRPr lang="en-US" sz="2300"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Information Asymmetries </a:t>
            </a:r>
          </a:p>
          <a:p>
            <a:pPr marL="1371600" lvl="2" indent="-457200">
              <a:buFont typeface="Arial" panose="020B0604020202020204" pitchFamily="34" charset="0"/>
              <a:buChar char="•"/>
            </a:pPr>
            <a:r>
              <a:rPr lang="en-US" sz="2300" dirty="0">
                <a:latin typeface="+mj-lt"/>
                <a:cs typeface="Calibri Light" panose="020F0302020204030204" pitchFamily="34" charset="0"/>
              </a:rPr>
              <a:t>One party in a transaction knows more than the other</a:t>
            </a:r>
          </a:p>
          <a:p>
            <a:pPr marL="914400" lvl="1" indent="-457200">
              <a:buFont typeface="+mj-lt"/>
              <a:buAutoNum type="arabicPeriod"/>
            </a:pPr>
            <a:endParaRPr lang="en-US" sz="2300" b="1"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Market Structure/Power</a:t>
            </a:r>
          </a:p>
          <a:p>
            <a:pPr marL="1371600" lvl="2" indent="-457200">
              <a:buFont typeface="Arial" panose="020B0604020202020204" pitchFamily="34" charset="0"/>
              <a:buChar char="•"/>
            </a:pPr>
            <a:r>
              <a:rPr lang="en-US" sz="2300" dirty="0">
                <a:latin typeface="+mj-lt"/>
                <a:cs typeface="Calibri Light" panose="020F0302020204030204" pitchFamily="34" charset="0"/>
              </a:rPr>
              <a:t>One party can influence the market equilibrium</a:t>
            </a:r>
          </a:p>
          <a:p>
            <a:pPr marL="1885950" lvl="3" indent="-514350">
              <a:buFont typeface="+mj-lt"/>
              <a:buAutoNum type="romanLcPeriod"/>
            </a:pPr>
            <a:endParaRPr lang="en-US" sz="2300" b="1"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Public Goods</a:t>
            </a:r>
          </a:p>
          <a:p>
            <a:pPr marL="1371600" lvl="2" indent="-457200">
              <a:buFont typeface="Arial" panose="020B0604020202020204" pitchFamily="34" charset="0"/>
              <a:buChar char="•"/>
            </a:pPr>
            <a:r>
              <a:rPr lang="en-US" sz="2300" dirty="0">
                <a:latin typeface="+mj-lt"/>
                <a:cs typeface="Calibri Light" panose="020F0302020204030204" pitchFamily="34" charset="0"/>
              </a:rPr>
              <a:t>Nonrival and nonexcludable </a:t>
            </a:r>
          </a:p>
          <a:p>
            <a:pPr lvl="2"/>
            <a:endParaRPr lang="en-US" sz="2300"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Externalities</a:t>
            </a:r>
          </a:p>
          <a:p>
            <a:pPr marL="1371600" lvl="2" indent="-457200">
              <a:buFont typeface="Arial" panose="020B0604020202020204" pitchFamily="34" charset="0"/>
              <a:buChar char="•"/>
            </a:pPr>
            <a:r>
              <a:rPr lang="en-US" sz="2300" dirty="0">
                <a:latin typeface="+mj-lt"/>
                <a:cs typeface="Calibri Light" panose="020F0302020204030204" pitchFamily="34" charset="0"/>
              </a:rPr>
              <a:t>Private actions have unintended consequences </a:t>
            </a:r>
          </a:p>
          <a:p>
            <a:pPr marL="1371600" lvl="2" indent="-457200">
              <a:buFont typeface="+mj-lt"/>
              <a:buAutoNum type="alphaLcPeriod"/>
            </a:pPr>
            <a:endParaRPr lang="en-US" sz="2300" dirty="0">
              <a:latin typeface="+mj-lt"/>
              <a:cs typeface="Calibri Light" panose="020F0302020204030204" pitchFamily="34" charset="0"/>
            </a:endParaRPr>
          </a:p>
          <a:p>
            <a:pPr marL="1885950" lvl="3" indent="-514350">
              <a:buFont typeface="+mj-lt"/>
              <a:buAutoNum type="romanLcPeriod"/>
            </a:pPr>
            <a:endParaRPr lang="en-US" sz="23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67241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D4050FB-5DD8-48BB-A1E5-705DFA6C15DD}"/>
              </a:ext>
            </a:extLst>
          </p:cNvPr>
          <p:cNvGrpSpPr/>
          <p:nvPr/>
        </p:nvGrpSpPr>
        <p:grpSpPr>
          <a:xfrm>
            <a:off x="327025" y="1620870"/>
            <a:ext cx="5768973" cy="4761863"/>
            <a:chOff x="6258238" y="2019280"/>
            <a:chExt cx="5071485" cy="4069910"/>
          </a:xfrm>
        </p:grpSpPr>
        <p:grpSp>
          <p:nvGrpSpPr>
            <p:cNvPr id="50" name="Group 49">
              <a:extLst>
                <a:ext uri="{FF2B5EF4-FFF2-40B4-BE49-F238E27FC236}">
                  <a16:creationId xmlns:a16="http://schemas.microsoft.com/office/drawing/2014/main" id="{F6348A28-CB09-4994-8392-A52D00C355F6}"/>
                </a:ext>
              </a:extLst>
            </p:cNvPr>
            <p:cNvGrpSpPr>
              <a:grpSpLocks noChangeAspect="1"/>
            </p:cNvGrpSpPr>
            <p:nvPr/>
          </p:nvGrpSpPr>
          <p:grpSpPr>
            <a:xfrm>
              <a:off x="6258238" y="2019280"/>
              <a:ext cx="5071485" cy="4069910"/>
              <a:chOff x="2686494" y="1020725"/>
              <a:chExt cx="6411432" cy="5145229"/>
            </a:xfrm>
          </p:grpSpPr>
          <p:pic>
            <p:nvPicPr>
              <p:cNvPr id="52" name="Picture 51" descr="Chart, radar chart&#10;&#10;Description automatically generated">
                <a:extLst>
                  <a:ext uri="{FF2B5EF4-FFF2-40B4-BE49-F238E27FC236}">
                    <a16:creationId xmlns:a16="http://schemas.microsoft.com/office/drawing/2014/main" id="{D4B27D86-414A-4CAA-A844-1EF4BC9B8A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3" name="Rectangle 52">
                <a:extLst>
                  <a:ext uri="{FF2B5EF4-FFF2-40B4-BE49-F238E27FC236}">
                    <a16:creationId xmlns:a16="http://schemas.microsoft.com/office/drawing/2014/main" id="{3914FC50-7DF3-4715-92F1-32EC46D5CFD7}"/>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CC9AD4F-DB61-4211-B049-D6C9A4EBAE21}"/>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977F06C-E74B-41CF-90D3-B30445C3CE89}"/>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CF66F05-E6E3-4AB3-AA04-0CAB99152478}"/>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0AA04C4-9023-4E99-8D1F-61BB112B9B46}"/>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778455E7-1ECE-404F-B9A4-A2CAA183B910}"/>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4B4AC539-95AE-41CB-A5E0-D641BC56B19F}"/>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687C179-A057-4330-BC4A-B8D131CCEEDA}"/>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9BDE33-E743-4BE8-80BA-552EEEA9E011}"/>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904E032A-5B0C-4564-95EA-7328AC3F685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F91BFC15-2619-4AD6-BB45-382E6E48E238}"/>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2">
            <a:extLst>
              <a:ext uri="{FF2B5EF4-FFF2-40B4-BE49-F238E27FC236}">
                <a16:creationId xmlns:a16="http://schemas.microsoft.com/office/drawing/2014/main" id="{B129B108-9F62-423A-8A4C-1137BBE73533}"/>
              </a:ext>
            </a:extLst>
          </p:cNvPr>
          <p:cNvSpPr>
            <a:spLocks noGrp="1"/>
          </p:cNvSpPr>
          <p:nvPr>
            <p:ph type="title"/>
          </p:nvPr>
        </p:nvSpPr>
        <p:spPr>
          <a:xfrm>
            <a:off x="3094071" y="260809"/>
            <a:ext cx="6527007"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College Education </a:t>
            </a:r>
          </a:p>
        </p:txBody>
      </p:sp>
      <p:grpSp>
        <p:nvGrpSpPr>
          <p:cNvPr id="64" name="Group 63">
            <a:extLst>
              <a:ext uri="{FF2B5EF4-FFF2-40B4-BE49-F238E27FC236}">
                <a16:creationId xmlns:a16="http://schemas.microsoft.com/office/drawing/2014/main" id="{DD8AE4F9-B1AC-4DFF-A9B0-24508687CDB2}"/>
              </a:ext>
            </a:extLst>
          </p:cNvPr>
          <p:cNvGrpSpPr>
            <a:grpSpLocks noChangeAspect="1"/>
          </p:cNvGrpSpPr>
          <p:nvPr/>
        </p:nvGrpSpPr>
        <p:grpSpPr>
          <a:xfrm>
            <a:off x="1404718" y="1766239"/>
            <a:ext cx="4064060" cy="3237451"/>
            <a:chOff x="3573780" y="1573919"/>
            <a:chExt cx="5137833" cy="4092824"/>
          </a:xfrm>
        </p:grpSpPr>
        <p:sp>
          <p:nvSpPr>
            <p:cNvPr id="65" name="Rectangle 64">
              <a:extLst>
                <a:ext uri="{FF2B5EF4-FFF2-40B4-BE49-F238E27FC236}">
                  <a16:creationId xmlns:a16="http://schemas.microsoft.com/office/drawing/2014/main" id="{45CE3A2F-F4E5-4C91-BC41-2724B473FF65}"/>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17EDE98-138C-4942-9381-D5D16158C5D2}"/>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6569E85-8C81-4E2C-8EC2-0704A3677E7F}"/>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739821B-83FE-4F6F-9F7B-2A6C0C21F61C}"/>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177EB558-7C47-4761-AFE1-CCF4D250FF9B}"/>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1EAE94F-662D-453A-8B47-A6D411E46BC3}"/>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5B52DC-5A15-4AD7-B394-A8B2967E0319}"/>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0DB71E13-97C5-48DC-A14E-A2F54E4C9FFD}"/>
              </a:ext>
            </a:extLst>
          </p:cNvPr>
          <p:cNvSpPr/>
          <p:nvPr/>
        </p:nvSpPr>
        <p:spPr>
          <a:xfrm>
            <a:off x="4841897" y="462420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73" name="Rectangle 72">
            <a:extLst>
              <a:ext uri="{FF2B5EF4-FFF2-40B4-BE49-F238E27FC236}">
                <a16:creationId xmlns:a16="http://schemas.microsoft.com/office/drawing/2014/main" id="{AFFEE28B-F972-4CCA-8CFF-BD60108EA47A}"/>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74" name="Rectangle 73">
            <a:extLst>
              <a:ext uri="{FF2B5EF4-FFF2-40B4-BE49-F238E27FC236}">
                <a16:creationId xmlns:a16="http://schemas.microsoft.com/office/drawing/2014/main" id="{4C669412-B29D-40BE-94D8-82E03D8D1018}"/>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75" name="Straight Connector 74">
            <a:extLst>
              <a:ext uri="{FF2B5EF4-FFF2-40B4-BE49-F238E27FC236}">
                <a16:creationId xmlns:a16="http://schemas.microsoft.com/office/drawing/2014/main" id="{5F8784C2-DD54-4ABB-949A-7057FA24A3AA}"/>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BD1F03-5FCE-4327-ACBF-5BFD7FF78250}"/>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5CAE202-B8DD-4A95-A188-B96A28F7C271}"/>
              </a:ext>
            </a:extLst>
          </p:cNvPr>
          <p:cNvSpPr/>
          <p:nvPr/>
        </p:nvSpPr>
        <p:spPr>
          <a:xfrm>
            <a:off x="5038588" y="6010188"/>
            <a:ext cx="2011554" cy="369332"/>
          </a:xfrm>
          <a:prstGeom prst="rect">
            <a:avLst/>
          </a:prstGeom>
        </p:spPr>
        <p:txBody>
          <a:bodyPr wrap="square">
            <a:spAutoFit/>
          </a:bodyPr>
          <a:lstStyle/>
          <a:p>
            <a:pPr algn="ctr"/>
            <a:r>
              <a:rPr lang="en-US" dirty="0">
                <a:cs typeface="Calibri Light" panose="020F0302020204030204" pitchFamily="34" charset="0"/>
              </a:rPr>
              <a:t># of years in school</a:t>
            </a:r>
          </a:p>
        </p:txBody>
      </p:sp>
      <p:cxnSp>
        <p:nvCxnSpPr>
          <p:cNvPr id="78" name="Straight Connector 77">
            <a:extLst>
              <a:ext uri="{FF2B5EF4-FFF2-40B4-BE49-F238E27FC236}">
                <a16:creationId xmlns:a16="http://schemas.microsoft.com/office/drawing/2014/main" id="{A82ABDC2-5DF9-492E-B509-23B42BB1981C}"/>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EEFC178C-60C3-48C5-972B-FE204F34F6C4}"/>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79" name="Rectangle 78">
                <a:extLst>
                  <a:ext uri="{FF2B5EF4-FFF2-40B4-BE49-F238E27FC236}">
                    <a16:creationId xmlns:a16="http://schemas.microsoft.com/office/drawing/2014/main" id="{EEFC178C-60C3-48C5-972B-FE204F34F6C4}"/>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5"/>
                <a:stretch>
                  <a:fillRect b="-4688"/>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C0F1E590-51DA-4055-9C2D-B34E33310CFC}"/>
              </a:ext>
            </a:extLst>
          </p:cNvPr>
          <p:cNvCxnSpPr>
            <a:cxnSpLocks/>
          </p:cNvCxnSpPr>
          <p:nvPr/>
        </p:nvCxnSpPr>
        <p:spPr>
          <a:xfrm>
            <a:off x="1437763" y="5443003"/>
            <a:ext cx="4436718"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F7232D1-7F66-4128-973F-437F1AE559D0}"/>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EB657F64-2F94-4475-88E8-1CA1D6A9BAAC}"/>
                  </a:ext>
                </a:extLst>
              </p:cNvPr>
              <p:cNvSpPr/>
              <p:nvPr/>
            </p:nvSpPr>
            <p:spPr>
              <a:xfrm>
                <a:off x="3387921" y="5938118"/>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82" name="Rectangle 81">
                <a:extLst>
                  <a:ext uri="{FF2B5EF4-FFF2-40B4-BE49-F238E27FC236}">
                    <a16:creationId xmlns:a16="http://schemas.microsoft.com/office/drawing/2014/main" id="{EB657F64-2F94-4475-88E8-1CA1D6A9BAAC}"/>
                  </a:ext>
                </a:extLst>
              </p:cNvPr>
              <p:cNvSpPr>
                <a:spLocks noRot="1" noChangeAspect="1" noMove="1" noResize="1" noEditPoints="1" noAdjustHandles="1" noChangeArrowheads="1" noChangeShapeType="1" noTextEdit="1"/>
              </p:cNvSpPr>
              <p:nvPr/>
            </p:nvSpPr>
            <p:spPr>
              <a:xfrm>
                <a:off x="3387921" y="5938118"/>
                <a:ext cx="1205457" cy="369332"/>
              </a:xfrm>
              <a:prstGeom prst="rect">
                <a:avLst/>
              </a:prstGeom>
              <a:blipFill>
                <a:blip r:embed="rId6"/>
                <a:stretch>
                  <a:fillRect/>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1D6A7C79-A2BB-4E9E-97F3-087683A3D161}"/>
              </a:ext>
            </a:extLst>
          </p:cNvPr>
          <p:cNvSpPr txBox="1"/>
          <p:nvPr/>
        </p:nvSpPr>
        <p:spPr>
          <a:xfrm>
            <a:off x="6223624" y="913926"/>
            <a:ext cx="5869834" cy="5632311"/>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education, the externality is a “good”</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private market would </a:t>
            </a:r>
            <a:r>
              <a:rPr lang="en-US" sz="2400" i="1" dirty="0">
                <a:solidFill>
                  <a:srgbClr val="FF0000"/>
                </a:solidFill>
                <a:latin typeface="+mj-lt"/>
                <a:cs typeface="Calibri Light" panose="020F0302020204030204" pitchFamily="34" charset="0"/>
              </a:rPr>
              <a:t>underprovide</a:t>
            </a:r>
            <a:r>
              <a:rPr lang="en-US" sz="2400" dirty="0">
                <a:latin typeface="+mj-lt"/>
                <a:cs typeface="Calibri Light" panose="020F0302020204030204" pitchFamily="34" charset="0"/>
              </a:rPr>
              <a:t> public education</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 government </a:t>
            </a:r>
            <a:r>
              <a:rPr lang="en-US" sz="2400" i="1" dirty="0">
                <a:solidFill>
                  <a:srgbClr val="00B050"/>
                </a:solidFill>
                <a:latin typeface="+mj-lt"/>
                <a:cs typeface="Calibri Light" panose="020F0302020204030204" pitchFamily="34" charset="0"/>
              </a:rPr>
              <a:t>subsidy</a:t>
            </a:r>
            <a:r>
              <a:rPr lang="en-US" sz="2400" dirty="0">
                <a:latin typeface="+mj-lt"/>
                <a:cs typeface="Calibri Light" panose="020F0302020204030204" pitchFamily="34" charset="0"/>
              </a:rPr>
              <a:t> can help correct this market failure</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this context, is the external marginal benefit actually fixed (flat)?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Try drawing an example of what you think external marginal benefits are</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84" name="Left Brace 83">
            <a:extLst>
              <a:ext uri="{FF2B5EF4-FFF2-40B4-BE49-F238E27FC236}">
                <a16:creationId xmlns:a16="http://schemas.microsoft.com/office/drawing/2014/main" id="{5FD90DAA-4F4F-4956-9ED7-3FF8556144ED}"/>
              </a:ext>
            </a:extLst>
          </p:cNvPr>
          <p:cNvSpPr/>
          <p:nvPr/>
        </p:nvSpPr>
        <p:spPr>
          <a:xfrm>
            <a:off x="909640" y="5432464"/>
            <a:ext cx="117409" cy="48825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EF1B7B-8F72-4297-BA99-AF06E4E9762C}"/>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cs typeface="Calibri Light" panose="020F0302020204030204" pitchFamily="34" charset="0"/>
                        </a:rPr>
                        <m:t>𝑠𝑢𝑏𝑠𝑖𝑑𝑦</m:t>
                      </m:r>
                    </m:oMath>
                  </m:oMathPara>
                </a14:m>
                <a:endParaRPr lang="en-US" dirty="0">
                  <a:cs typeface="Calibri Light" panose="020F0302020204030204" pitchFamily="34" charset="0"/>
                </a:endParaRPr>
              </a:p>
            </p:txBody>
          </p:sp>
        </mc:Choice>
        <mc:Fallback xmlns="">
          <p:sp>
            <p:nvSpPr>
              <p:cNvPr id="85" name="Rectangle 84">
                <a:extLst>
                  <a:ext uri="{FF2B5EF4-FFF2-40B4-BE49-F238E27FC236}">
                    <a16:creationId xmlns:a16="http://schemas.microsoft.com/office/drawing/2014/main" id="{0AEF1B7B-8F72-4297-BA99-AF06E4E9762C}"/>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7"/>
                <a:stretch>
                  <a:fillRect l="-54118" r="-43529" b="-1147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7E8CC5E8-AC04-4844-B31E-1A8CD2C9F124}"/>
              </a:ext>
            </a:extLst>
          </p:cNvPr>
          <p:cNvCxnSpPr>
            <a:cxnSpLocks/>
          </p:cNvCxnSpPr>
          <p:nvPr/>
        </p:nvCxnSpPr>
        <p:spPr>
          <a:xfrm>
            <a:off x="1628291" y="1569662"/>
            <a:ext cx="3586625" cy="29915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2475028-DE3F-4843-93EF-8B923AE91CFE}"/>
              </a:ext>
            </a:extLst>
          </p:cNvPr>
          <p:cNvCxnSpPr>
            <a:cxnSpLocks/>
          </p:cNvCxnSpPr>
          <p:nvPr/>
        </p:nvCxnSpPr>
        <p:spPr>
          <a:xfrm>
            <a:off x="3879144" y="3434440"/>
            <a:ext cx="53354" cy="2508527"/>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B1F0327-3CD9-4144-9F19-094E97047ABF}"/>
              </a:ext>
            </a:extLst>
          </p:cNvPr>
          <p:cNvSpPr/>
          <p:nvPr/>
        </p:nvSpPr>
        <p:spPr>
          <a:xfrm>
            <a:off x="4510092" y="3625078"/>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cxnSp>
        <p:nvCxnSpPr>
          <p:cNvPr id="89" name="Straight Arrow Connector 88">
            <a:extLst>
              <a:ext uri="{FF2B5EF4-FFF2-40B4-BE49-F238E27FC236}">
                <a16:creationId xmlns:a16="http://schemas.microsoft.com/office/drawing/2014/main" id="{B7F25D02-F715-496E-AF59-408F0C8F2A62}"/>
              </a:ext>
            </a:extLst>
          </p:cNvPr>
          <p:cNvCxnSpPr>
            <a:cxnSpLocks/>
          </p:cNvCxnSpPr>
          <p:nvPr/>
        </p:nvCxnSpPr>
        <p:spPr>
          <a:xfrm>
            <a:off x="3567081" y="5104621"/>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704538-9860-4C2D-99CC-1C7EFE7CD63F}"/>
              </a:ext>
            </a:extLst>
          </p:cNvPr>
          <p:cNvCxnSpPr>
            <a:cxnSpLocks/>
          </p:cNvCxnSpPr>
          <p:nvPr/>
        </p:nvCxnSpPr>
        <p:spPr>
          <a:xfrm>
            <a:off x="3567080" y="5730310"/>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02D6032-15CC-4A1E-9DDA-76EB5A97659A}"/>
              </a:ext>
            </a:extLst>
          </p:cNvPr>
          <p:cNvCxnSpPr>
            <a:cxnSpLocks/>
          </p:cNvCxnSpPr>
          <p:nvPr/>
        </p:nvCxnSpPr>
        <p:spPr>
          <a:xfrm>
            <a:off x="3567080" y="4530597"/>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18876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D0F1A5EB-5C08-4755-A844-9939EC739FFA}"/>
              </a:ext>
            </a:extLst>
          </p:cNvPr>
          <p:cNvSpPr txBox="1">
            <a:spLocks/>
          </p:cNvSpPr>
          <p:nvPr/>
        </p:nvSpPr>
        <p:spPr>
          <a:xfrm>
            <a:off x="3094071" y="260809"/>
            <a:ext cx="6527007" cy="79951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a:solidFill>
                  <a:schemeClr val="tx1"/>
                </a:solidFill>
                <a:latin typeface="+mj-lt"/>
              </a:rPr>
              <a:t>An Example: </a:t>
            </a:r>
            <a:br>
              <a:rPr lang="en-US" sz="4000">
                <a:solidFill>
                  <a:schemeClr val="tx1"/>
                </a:solidFill>
                <a:latin typeface="+mj-lt"/>
              </a:rPr>
            </a:br>
            <a:r>
              <a:rPr lang="en-US" sz="4000">
                <a:solidFill>
                  <a:schemeClr val="tx1"/>
                </a:solidFill>
                <a:latin typeface="+mj-lt"/>
              </a:rPr>
              <a:t>Dynamic Externalities</a:t>
            </a:r>
            <a:endParaRPr lang="en-US" sz="4000" dirty="0">
              <a:solidFill>
                <a:schemeClr val="tx1"/>
              </a:solidFill>
              <a:latin typeface="+mj-lt"/>
            </a:endParaRPr>
          </a:p>
        </p:txBody>
      </p:sp>
      <p:sp>
        <p:nvSpPr>
          <p:cNvPr id="48" name="TextBox 47">
            <a:extLst>
              <a:ext uri="{FF2B5EF4-FFF2-40B4-BE49-F238E27FC236}">
                <a16:creationId xmlns:a16="http://schemas.microsoft.com/office/drawing/2014/main" id="{228668A9-3D4E-4816-84C7-B7CB348C74A1}"/>
              </a:ext>
            </a:extLst>
          </p:cNvPr>
          <p:cNvSpPr txBox="1"/>
          <p:nvPr/>
        </p:nvSpPr>
        <p:spPr>
          <a:xfrm>
            <a:off x="2704943" y="1620862"/>
            <a:ext cx="7305261" cy="304698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Pick a number between 0 and 100.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person who is closest to 75% of the average number wins an extra point on the exam. </a:t>
            </a: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13969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7E758C2-0579-4FE5-9138-9ADB9C2EC8CA}"/>
              </a:ext>
            </a:extLst>
          </p:cNvPr>
          <p:cNvSpPr txBox="1">
            <a:spLocks/>
          </p:cNvSpPr>
          <p:nvPr/>
        </p:nvSpPr>
        <p:spPr>
          <a:xfrm>
            <a:off x="1669631" y="114859"/>
            <a:ext cx="9024886"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6500" dirty="0">
                <a:solidFill>
                  <a:schemeClr val="tx1"/>
                </a:solidFill>
                <a:latin typeface="+mj-lt"/>
              </a:rPr>
              <a:t>The Dust Bowl</a:t>
            </a:r>
          </a:p>
          <a:p>
            <a:pPr algn="ctr"/>
            <a:endParaRPr lang="en-US" sz="4000" dirty="0">
              <a:solidFill>
                <a:schemeClr val="tx1"/>
              </a:solidFill>
              <a:latin typeface="+mj-lt"/>
            </a:endParaRPr>
          </a:p>
          <a:p>
            <a:pPr algn="ctr"/>
            <a:r>
              <a:rPr lang="en-US" sz="4000" i="1" dirty="0">
                <a:solidFill>
                  <a:schemeClr val="tx1"/>
                </a:solidFill>
                <a:latin typeface="+mj-lt"/>
              </a:rPr>
              <a:t>As one “black blizzard” hit after another, harmful dust particles accumulated in people’s lungs, causing hundreds of deaths and sickening thousands.</a:t>
            </a:r>
          </a:p>
        </p:txBody>
      </p:sp>
      <p:pic>
        <p:nvPicPr>
          <p:cNvPr id="5" name="Picture 2" descr="A dust storm approaches Stratford, Texas in April, 1935. (Credt: NOAA/MCT/MCT/Getty Images)">
            <a:extLst>
              <a:ext uri="{FF2B5EF4-FFF2-40B4-BE49-F238E27FC236}">
                <a16:creationId xmlns:a16="http://schemas.microsoft.com/office/drawing/2014/main" id="{3017E3B5-E1C2-465B-A959-D47C59E7B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72" y="1581460"/>
            <a:ext cx="7885125" cy="4422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A71794-5C35-4587-A85E-5F171C3DC38C}"/>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5"/>
              </a:rPr>
              <a:t>history.com</a:t>
            </a:r>
            <a:endParaRPr lang="en-US" i="1" dirty="0"/>
          </a:p>
        </p:txBody>
      </p:sp>
      <p:pic>
        <p:nvPicPr>
          <p:cNvPr id="7" name="Picture 6">
            <a:extLst>
              <a:ext uri="{FF2B5EF4-FFF2-40B4-BE49-F238E27FC236}">
                <a16:creationId xmlns:a16="http://schemas.microsoft.com/office/drawing/2014/main" id="{E075046C-C434-43CE-B30E-33873C84C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862" y="1581461"/>
            <a:ext cx="3531652" cy="442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19904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Positive vs. Normative Notions in BCA</a:t>
            </a:r>
          </a:p>
        </p:txBody>
      </p:sp>
      <p:sp>
        <p:nvSpPr>
          <p:cNvPr id="5" name="TextBox 4">
            <a:extLst>
              <a:ext uri="{FF2B5EF4-FFF2-40B4-BE49-F238E27FC236}">
                <a16:creationId xmlns:a16="http://schemas.microsoft.com/office/drawing/2014/main" id="{24506BFF-281A-4324-A771-52C92768251C}"/>
              </a:ext>
            </a:extLst>
          </p:cNvPr>
          <p:cNvSpPr txBox="1"/>
          <p:nvPr/>
        </p:nvSpPr>
        <p:spPr>
          <a:xfrm>
            <a:off x="308113" y="1800122"/>
            <a:ext cx="11559209" cy="3970318"/>
          </a:xfrm>
          <a:prstGeom prst="rect">
            <a:avLst/>
          </a:prstGeom>
          <a:noFill/>
          <a:effectLst/>
        </p:spPr>
        <p:txBody>
          <a:bodyPr wrap="square" rtlCol="0">
            <a:spAutoFit/>
          </a:bodyPr>
          <a:lstStyle/>
          <a:p>
            <a:pPr lvl="1"/>
            <a:r>
              <a:rPr lang="en-US" sz="2300" dirty="0">
                <a:latin typeface="+mj-lt"/>
                <a:cs typeface="Calibri Light" panose="020F0302020204030204" pitchFamily="34" charset="0"/>
              </a:rPr>
              <a:t>“The original theoretical underpinnings of BCA rest on the Kaldor–Hicks criterion—that is, for any given policy option, could those who gain from an economic change compensate the losers and still be better off than before? The use of this criterion to assess such a potential Pareto improvement is a positive scientific exercise that requires relying on a consumer sovereignty principle in assessing benefits and costs.” – Dr. Al McGartland</a:t>
            </a:r>
          </a:p>
          <a:p>
            <a:pPr lvl="4"/>
            <a:endParaRPr lang="en-US" sz="2300" dirty="0">
              <a:latin typeface="+mj-lt"/>
              <a:cs typeface="Calibri Light" panose="020F0302020204030204" pitchFamily="34" charset="0"/>
            </a:endParaRPr>
          </a:p>
          <a:p>
            <a:pPr lvl="1"/>
            <a:r>
              <a:rPr lang="en-US" sz="2300" dirty="0">
                <a:latin typeface="+mj-lt"/>
              </a:rPr>
              <a:t>“Yet despite what many of these practitioners are taught, the Kaldor-Hicks star around which so many regulatory and policy decisions now orbit is not a value neutral or objective methodology but rather, as seen in the Panamanian example above, a powerful – and yet oft-overlooked – intellectual engine of global inequality.” – Dr. Eli Cook</a:t>
            </a:r>
          </a:p>
          <a:p>
            <a:pPr lvl="4"/>
            <a:endParaRPr lang="en-US" sz="22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17955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Environmental Econometrics</a:t>
            </a:r>
          </a:p>
        </p:txBody>
      </p:sp>
      <p:sp>
        <p:nvSpPr>
          <p:cNvPr id="5" name="TextBox 4">
            <a:extLst>
              <a:ext uri="{FF2B5EF4-FFF2-40B4-BE49-F238E27FC236}">
                <a16:creationId xmlns:a16="http://schemas.microsoft.com/office/drawing/2014/main" id="{24506BFF-281A-4324-A771-52C92768251C}"/>
              </a:ext>
            </a:extLst>
          </p:cNvPr>
          <p:cNvSpPr txBox="1"/>
          <p:nvPr/>
        </p:nvSpPr>
        <p:spPr>
          <a:xfrm>
            <a:off x="316391" y="1401416"/>
            <a:ext cx="11559209" cy="1785104"/>
          </a:xfrm>
          <a:prstGeom prst="rect">
            <a:avLst/>
          </a:prstGeom>
          <a:noFill/>
          <a:effectLst/>
        </p:spPr>
        <p:txBody>
          <a:bodyPr wrap="square" rtlCol="0">
            <a:spAutoFit/>
          </a:bodyPr>
          <a:lstStyle/>
          <a:p>
            <a:r>
              <a:rPr lang="en-US" sz="2200" dirty="0">
                <a:latin typeface="+mj-lt"/>
                <a:cs typeface="Calibri Light" panose="020F0302020204030204" pitchFamily="34" charset="0"/>
              </a:rPr>
              <a:t>When applying a data science toolkit to economic problems, there is oft a specific focus on </a:t>
            </a:r>
            <a:r>
              <a:rPr lang="en-US" sz="2200" i="1" dirty="0">
                <a:solidFill>
                  <a:srgbClr val="FF0000"/>
                </a:solidFill>
                <a:latin typeface="+mj-lt"/>
                <a:cs typeface="Calibri Light" panose="020F0302020204030204" pitchFamily="34" charset="0"/>
              </a:rPr>
              <a:t>causality</a:t>
            </a:r>
            <a:r>
              <a:rPr lang="en-US" sz="2200" dirty="0">
                <a:latin typeface="+mj-lt"/>
                <a:cs typeface="Calibri Light" panose="020F0302020204030204" pitchFamily="34" charset="0"/>
              </a:rPr>
              <a:t> </a:t>
            </a:r>
          </a:p>
          <a:p>
            <a:pPr marL="914400" lvl="1" indent="-457200">
              <a:buFont typeface="Arial" panose="020B0604020202020204" pitchFamily="34" charset="0"/>
              <a:buChar char="•"/>
            </a:pPr>
            <a:r>
              <a:rPr lang="en-US" sz="2200" dirty="0">
                <a:latin typeface="+mj-lt"/>
                <a:cs typeface="Calibri Light" panose="020F0302020204030204" pitchFamily="34" charset="0"/>
              </a:rPr>
              <a:t>Why is there such a focus on causality? Correlations are still interesting. </a:t>
            </a:r>
          </a:p>
          <a:p>
            <a:pPr marL="914400" lvl="1" indent="-457200">
              <a:buFont typeface="Arial" panose="020B0604020202020204" pitchFamily="34" charset="0"/>
              <a:buChar char="•"/>
            </a:pPr>
            <a:r>
              <a:rPr lang="en-US" sz="2200" dirty="0">
                <a:latin typeface="+mj-lt"/>
                <a:cs typeface="Calibri Light" panose="020F0302020204030204" pitchFamily="34" charset="0"/>
              </a:rPr>
              <a:t>We want to </a:t>
            </a:r>
            <a:r>
              <a:rPr lang="en-US" sz="2200" i="1" dirty="0">
                <a:latin typeface="+mj-lt"/>
                <a:cs typeface="Calibri Light" panose="020F0302020204030204" pitchFamily="34" charset="0"/>
              </a:rPr>
              <a:t>know </a:t>
            </a:r>
            <a:r>
              <a:rPr lang="en-US" sz="2200" dirty="0">
                <a:latin typeface="+mj-lt"/>
                <a:cs typeface="Calibri Light" panose="020F0302020204030204" pitchFamily="34" charset="0"/>
              </a:rPr>
              <a:t>with some degree of confidence that an intervention/policy etc. affects an outcome. Resources are constrained and interventions cost money! </a:t>
            </a:r>
            <a:endParaRPr lang="en-US" sz="2200" i="1" dirty="0">
              <a:latin typeface="+mj-lt"/>
              <a:cs typeface="Calibri Light" panose="020F0302020204030204" pitchFamily="34" charset="0"/>
            </a:endParaRPr>
          </a:p>
          <a:p>
            <a:pPr lvl="4"/>
            <a:endParaRPr lang="en-US" sz="2200"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9084640D-68A1-4E7B-BBCA-4984EDDDB150}"/>
              </a:ext>
            </a:extLst>
          </p:cNvPr>
          <p:cNvPicPr>
            <a:picLocks noChangeAspect="1"/>
          </p:cNvPicPr>
          <p:nvPr/>
        </p:nvPicPr>
        <p:blipFill>
          <a:blip r:embed="rId4"/>
          <a:stretch>
            <a:fillRect/>
          </a:stretch>
        </p:blipFill>
        <p:spPr>
          <a:xfrm>
            <a:off x="481235" y="3186520"/>
            <a:ext cx="5169379" cy="2972575"/>
          </a:xfrm>
          <a:prstGeom prst="rect">
            <a:avLst/>
          </a:prstGeom>
        </p:spPr>
      </p:pic>
      <mc:AlternateContent xmlns:mc="http://schemas.openxmlformats.org/markup-compatibility/2006" xmlns:a14="http://schemas.microsoft.com/office/drawing/2010/main">
        <mc:Choice Requires="a14">
          <p:sp>
            <p:nvSpPr>
              <p:cNvPr id="6" name="Title 2">
                <a:extLst>
                  <a:ext uri="{FF2B5EF4-FFF2-40B4-BE49-F238E27FC236}">
                    <a16:creationId xmlns:a16="http://schemas.microsoft.com/office/drawing/2014/main" id="{0828B203-5FEB-42F1-8AD0-FFC519147ED2}"/>
                  </a:ext>
                </a:extLst>
              </p:cNvPr>
              <p:cNvSpPr txBox="1">
                <a:spLocks/>
              </p:cNvSpPr>
              <p:nvPr/>
            </p:nvSpPr>
            <p:spPr>
              <a:xfrm>
                <a:off x="6171572" y="3186520"/>
                <a:ext cx="5449741" cy="2972575"/>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200" dirty="0">
                    <a:solidFill>
                      <a:schemeClr val="tx1"/>
                    </a:solidFill>
                    <a:latin typeface="+mj-lt"/>
                  </a:rPr>
                  <a:t>When estimating the benefits of a policy intervention, we want to know the causal effect of the policy on the outcome of interest. In this simple representation, </a:t>
                </a:r>
                <a14:m>
                  <m:oMath xmlns:m="http://schemas.openxmlformats.org/officeDocument/2006/math">
                    <m:r>
                      <a:rPr lang="en-US" sz="2200" b="0" i="1" smtClean="0">
                        <a:solidFill>
                          <a:schemeClr val="tx1"/>
                        </a:solidFill>
                        <a:latin typeface="Cambria Math" panose="02040503050406030204" pitchFamily="18" charset="0"/>
                      </a:rPr>
                      <m:t>𝛿</m:t>
                    </m:r>
                  </m:oMath>
                </a14:m>
                <a:r>
                  <a:rPr lang="en-US" sz="2200" dirty="0">
                    <a:solidFill>
                      <a:schemeClr val="tx1"/>
                    </a:solidFill>
                    <a:latin typeface="+mj-lt"/>
                  </a:rPr>
                  <a:t> would be the effect of cleanup on </a:t>
                </a:r>
                <a14:m>
                  <m:oMath xmlns:m="http://schemas.openxmlformats.org/officeDocument/2006/math">
                    <m:r>
                      <a:rPr lang="en-US" sz="2200" b="0" i="1" smtClean="0">
                        <a:solidFill>
                          <a:schemeClr val="tx1"/>
                        </a:solidFill>
                        <a:latin typeface="Cambria Math" panose="02040503050406030204" pitchFamily="18" charset="0"/>
                      </a:rPr>
                      <m:t>𝑌</m:t>
                    </m:r>
                    <m:r>
                      <a:rPr lang="en-US" sz="2200" b="0" i="1" smtClean="0">
                        <a:solidFill>
                          <a:schemeClr val="tx1"/>
                        </a:solidFill>
                        <a:latin typeface="Cambria Math" panose="02040503050406030204" pitchFamily="18" charset="0"/>
                      </a:rPr>
                      <m:t>.</m:t>
                    </m:r>
                  </m:oMath>
                </a14:m>
                <a:endParaRPr lang="en-US" sz="2200" dirty="0">
                  <a:solidFill>
                    <a:schemeClr val="tx1"/>
                  </a:solidFill>
                  <a:latin typeface="+mj-lt"/>
                </a:endParaRPr>
              </a:p>
              <a:p>
                <a:endParaRPr lang="en-US" sz="22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𝑌</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𝑿</m:t>
                      </m:r>
                      <m:r>
                        <a:rPr lang="en-US" sz="2200" b="0" i="1" smtClean="0">
                          <a:solidFill>
                            <a:schemeClr val="tx1"/>
                          </a:solidFill>
                          <a:latin typeface="Cambria Math" panose="02040503050406030204" pitchFamily="18" charset="0"/>
                        </a:rPr>
                        <m:t>𝛽</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𝛿</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𝐶𝑙𝑒𝑎𝑛𝑢𝑝</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𝜀</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 </m:t>
                      </m:r>
                    </m:oMath>
                  </m:oMathPara>
                </a14:m>
                <a:endParaRPr lang="en-US" sz="2200" dirty="0">
                  <a:solidFill>
                    <a:schemeClr val="tx1"/>
                  </a:solidFill>
                  <a:latin typeface="+mj-lt"/>
                </a:endParaRPr>
              </a:p>
              <a:p>
                <a:endParaRPr lang="en-US" sz="2200" dirty="0">
                  <a:solidFill>
                    <a:schemeClr val="tx1"/>
                  </a:solidFill>
                  <a:latin typeface="+mj-lt"/>
                </a:endParaRPr>
              </a:p>
              <a:p>
                <a:r>
                  <a:rPr lang="en-US" sz="2200" dirty="0">
                    <a:solidFill>
                      <a:schemeClr val="tx1"/>
                    </a:solidFill>
                    <a:latin typeface="+mj-lt"/>
                  </a:rPr>
                  <a:t>Imagine a policy being proposed to clean up the Cuyahoga River, what are possible outcomes of interest?  </a:t>
                </a:r>
              </a:p>
            </p:txBody>
          </p:sp>
        </mc:Choice>
        <mc:Fallback xmlns="">
          <p:sp>
            <p:nvSpPr>
              <p:cNvPr id="6" name="Title 2">
                <a:extLst>
                  <a:ext uri="{FF2B5EF4-FFF2-40B4-BE49-F238E27FC236}">
                    <a16:creationId xmlns:a16="http://schemas.microsoft.com/office/drawing/2014/main" id="{0828B203-5FEB-42F1-8AD0-FFC519147ED2}"/>
                  </a:ext>
                </a:extLst>
              </p:cNvPr>
              <p:cNvSpPr txBox="1">
                <a:spLocks noRot="1" noChangeAspect="1" noMove="1" noResize="1" noEditPoints="1" noAdjustHandles="1" noChangeArrowheads="1" noChangeShapeType="1" noTextEdit="1"/>
              </p:cNvSpPr>
              <p:nvPr/>
            </p:nvSpPr>
            <p:spPr>
              <a:xfrm>
                <a:off x="6171572" y="3186520"/>
                <a:ext cx="5449741" cy="2972575"/>
              </a:xfrm>
              <a:prstGeom prst="rect">
                <a:avLst/>
              </a:prstGeom>
              <a:blipFill>
                <a:blip r:embed="rId5"/>
                <a:stretch>
                  <a:fillRect l="-1454" t="-1437" b="-431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3764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In addition to announcing this major step, EPA released </a:t>
            </a:r>
            <a:r>
              <a:rPr lang="en-US" sz="2400" dirty="0">
                <a:solidFill>
                  <a:schemeClr val="bg1"/>
                </a:solidFill>
                <a:latin typeface="+mj-lt"/>
                <a:cs typeface="Calibri Light" panose="020F0302020204030204" pitchFamily="34" charset="0"/>
                <a:hlinkClick r:id="rId5">
                  <a:extLst>
                    <a:ext uri="{A12FA001-AC4F-418D-AE19-62706E023703}">
                      <ahyp:hlinkClr xmlns:ahyp="http://schemas.microsoft.com/office/drawing/2018/hyperlinkcolor" val="tx"/>
                    </a:ext>
                  </a:extLst>
                </a:hlinkClick>
              </a:rPr>
              <a:t>new updated </a:t>
            </a:r>
            <a:r>
              <a:rPr lang="en-US" sz="2400" dirty="0">
                <a:solidFill>
                  <a:schemeClr val="bg1"/>
                </a:solidFill>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solidFill>
                  <a:schemeClr val="bg1"/>
                </a:solidFill>
                <a:latin typeface="+mj-lt"/>
                <a:cs typeface="Calibri Light" panose="020F0302020204030204" pitchFamily="34" charset="0"/>
                <a:hlinkClick r:id="rId6">
                  <a:extLst>
                    <a:ext uri="{A12FA001-AC4F-418D-AE19-62706E023703}">
                      <ahyp:hlinkClr xmlns:ahyp="http://schemas.microsoft.com/office/drawing/2018/hyperlinkcolor" val="tx"/>
                    </a:ext>
                  </a:extLst>
                </a:hlinkClick>
              </a:rPr>
              <a:t>replication code and data</a:t>
            </a:r>
            <a:r>
              <a:rPr lang="en-US" sz="2400" dirty="0">
                <a:solidFill>
                  <a:schemeClr val="bg1"/>
                </a:solidFill>
                <a:latin typeface="+mj-lt"/>
                <a:cs typeface="Calibri Light" panose="020F0302020204030204" pitchFamily="34" charset="0"/>
              </a:rPr>
              <a:t>!)</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187767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1E1055B-4FCD-4757-BB85-974CC393A4A2}"/>
              </a:ext>
            </a:extLst>
          </p:cNvPr>
          <p:cNvSpPr txBox="1">
            <a:spLocks/>
          </p:cNvSpPr>
          <p:nvPr/>
        </p:nvSpPr>
        <p:spPr>
          <a:xfrm>
            <a:off x="2837218" y="328584"/>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endParaRPr lang="en-US" sz="4000" dirty="0">
              <a:solidFill>
                <a:schemeClr val="tx1"/>
              </a:solidFill>
              <a:latin typeface="+mj-lt"/>
            </a:endParaRPr>
          </a:p>
        </p:txBody>
      </p:sp>
      <p:sp>
        <p:nvSpPr>
          <p:cNvPr id="8" name="Title 2">
            <a:extLst>
              <a:ext uri="{FF2B5EF4-FFF2-40B4-BE49-F238E27FC236}">
                <a16:creationId xmlns:a16="http://schemas.microsoft.com/office/drawing/2014/main" id="{1AA559C6-1172-402C-A6E5-39E273B2C32A}"/>
              </a:ext>
            </a:extLst>
          </p:cNvPr>
          <p:cNvSpPr txBox="1">
            <a:spLocks/>
          </p:cNvSpPr>
          <p:nvPr/>
        </p:nvSpPr>
        <p:spPr>
          <a:xfrm>
            <a:off x="2809203" y="-401034"/>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Travel Cost Model</a:t>
            </a:r>
          </a:p>
        </p:txBody>
      </p:sp>
      <p:pic>
        <p:nvPicPr>
          <p:cNvPr id="9" name="Graphic 8" descr="Picnic table with solid fill">
            <a:extLst>
              <a:ext uri="{FF2B5EF4-FFF2-40B4-BE49-F238E27FC236}">
                <a16:creationId xmlns:a16="http://schemas.microsoft.com/office/drawing/2014/main" id="{40AA0AE3-6056-4D03-8B18-6E9504AAC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107" y="3934393"/>
            <a:ext cx="799516" cy="799516"/>
          </a:xfrm>
          <a:prstGeom prst="rect">
            <a:avLst/>
          </a:prstGeom>
        </p:spPr>
      </p:pic>
      <p:pic>
        <p:nvPicPr>
          <p:cNvPr id="10" name="Graphic 9" descr="Trailer with solid fill">
            <a:extLst>
              <a:ext uri="{FF2B5EF4-FFF2-40B4-BE49-F238E27FC236}">
                <a16:creationId xmlns:a16="http://schemas.microsoft.com/office/drawing/2014/main" id="{50D80831-DB04-4C80-AFA3-DBFEB5477E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6010" y="5266291"/>
            <a:ext cx="799516" cy="799516"/>
          </a:xfrm>
          <a:prstGeom prst="rect">
            <a:avLst/>
          </a:prstGeom>
        </p:spPr>
      </p:pic>
      <p:pic>
        <p:nvPicPr>
          <p:cNvPr id="12" name="Graphic 11" descr="Deciduous tree with solid fill">
            <a:extLst>
              <a:ext uri="{FF2B5EF4-FFF2-40B4-BE49-F238E27FC236}">
                <a16:creationId xmlns:a16="http://schemas.microsoft.com/office/drawing/2014/main" id="{D340340E-7A4A-4E1C-9AE3-352E6BA12F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0107" y="4640530"/>
            <a:ext cx="799516" cy="799516"/>
          </a:xfrm>
          <a:prstGeom prst="rect">
            <a:avLst/>
          </a:prstGeom>
        </p:spPr>
      </p:pic>
      <p:pic>
        <p:nvPicPr>
          <p:cNvPr id="13" name="Graphic 12" descr="Climbing with solid fill">
            <a:extLst>
              <a:ext uri="{FF2B5EF4-FFF2-40B4-BE49-F238E27FC236}">
                <a16:creationId xmlns:a16="http://schemas.microsoft.com/office/drawing/2014/main" id="{7571AF5E-D83B-46C9-AF51-B5B7D4BAD3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17486" y="5536990"/>
            <a:ext cx="799516" cy="799516"/>
          </a:xfrm>
          <a:prstGeom prst="rect">
            <a:avLst/>
          </a:prstGeom>
        </p:spPr>
      </p:pic>
      <p:pic>
        <p:nvPicPr>
          <p:cNvPr id="14" name="Graphic 13" descr="Deciduous tree with solid fill">
            <a:extLst>
              <a:ext uri="{FF2B5EF4-FFF2-40B4-BE49-F238E27FC236}">
                <a16:creationId xmlns:a16="http://schemas.microsoft.com/office/drawing/2014/main" id="{CAB938BD-4FEC-4886-B16B-DA6031214E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2562" y="2659595"/>
            <a:ext cx="799516" cy="799516"/>
          </a:xfrm>
          <a:prstGeom prst="rect">
            <a:avLst/>
          </a:prstGeom>
        </p:spPr>
      </p:pic>
      <p:pic>
        <p:nvPicPr>
          <p:cNvPr id="15" name="Graphic 14" descr="Tent with solid fill">
            <a:extLst>
              <a:ext uri="{FF2B5EF4-FFF2-40B4-BE49-F238E27FC236}">
                <a16:creationId xmlns:a16="http://schemas.microsoft.com/office/drawing/2014/main" id="{965741C2-F4A2-428B-B58B-D9C27F5910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92562" y="1922906"/>
            <a:ext cx="799516" cy="799516"/>
          </a:xfrm>
          <a:prstGeom prst="rect">
            <a:avLst/>
          </a:prstGeom>
        </p:spPr>
      </p:pic>
      <p:pic>
        <p:nvPicPr>
          <p:cNvPr id="16" name="Graphic 15" descr="Tent with solid fill">
            <a:extLst>
              <a:ext uri="{FF2B5EF4-FFF2-40B4-BE49-F238E27FC236}">
                <a16:creationId xmlns:a16="http://schemas.microsoft.com/office/drawing/2014/main" id="{2555C47D-CE5A-49E0-86DA-7E40E88522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46010" y="4640530"/>
            <a:ext cx="799516" cy="799516"/>
          </a:xfrm>
          <a:prstGeom prst="rect">
            <a:avLst/>
          </a:prstGeom>
        </p:spPr>
      </p:pic>
      <p:pic>
        <p:nvPicPr>
          <p:cNvPr id="17" name="Graphic 16" descr="Swimming with solid fill">
            <a:extLst>
              <a:ext uri="{FF2B5EF4-FFF2-40B4-BE49-F238E27FC236}">
                <a16:creationId xmlns:a16="http://schemas.microsoft.com/office/drawing/2014/main" id="{1A4A5C0B-04C5-450A-B5BF-24C0BC1B5D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74345" y="1899995"/>
            <a:ext cx="914400" cy="914400"/>
          </a:xfrm>
          <a:prstGeom prst="rect">
            <a:avLst/>
          </a:prstGeom>
        </p:spPr>
      </p:pic>
      <p:pic>
        <p:nvPicPr>
          <p:cNvPr id="18" name="Graphic 17" descr="Boat launch with solid fill">
            <a:extLst>
              <a:ext uri="{FF2B5EF4-FFF2-40B4-BE49-F238E27FC236}">
                <a16:creationId xmlns:a16="http://schemas.microsoft.com/office/drawing/2014/main" id="{6D29F3B8-9E6E-49DF-B0CF-B459C6242B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74345" y="2659873"/>
            <a:ext cx="914400" cy="914400"/>
          </a:xfrm>
          <a:prstGeom prst="rect">
            <a:avLst/>
          </a:prstGeom>
        </p:spPr>
      </p:pic>
      <mc:AlternateContent xmlns:mc="http://schemas.openxmlformats.org/markup-compatibility/2006" xmlns:a14="http://schemas.microsoft.com/office/drawing/2010/main">
        <mc:Choice Requires="a14">
          <p:sp>
            <p:nvSpPr>
              <p:cNvPr id="19" name="Title 2">
                <a:extLst>
                  <a:ext uri="{FF2B5EF4-FFF2-40B4-BE49-F238E27FC236}">
                    <a16:creationId xmlns:a16="http://schemas.microsoft.com/office/drawing/2014/main" id="{4AE23BBD-F413-4211-AFBE-0D2889009C28}"/>
                  </a:ext>
                </a:extLst>
              </p:cNvPr>
              <p:cNvSpPr txBox="1">
                <a:spLocks/>
              </p:cNvSpPr>
              <p:nvPr/>
            </p:nvSpPr>
            <p:spPr>
              <a:xfrm>
                <a:off x="842485" y="454118"/>
                <a:ext cx="11102939"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m:rPr>
                              <m:sty m:val="p"/>
                            </m:rPr>
                            <a:rPr lang="en-US" sz="4000" b="0" i="0" smtClean="0">
                              <a:solidFill>
                                <a:schemeClr val="tx1"/>
                              </a:solidFill>
                              <a:latin typeface="Cambria Math" panose="02040503050406030204" pitchFamily="18" charset="0"/>
                            </a:rPr>
                            <m:t>V</m:t>
                          </m:r>
                        </m:e>
                        <m:sub>
                          <m:r>
                            <m:rPr>
                              <m:sty m:val="p"/>
                            </m:rPr>
                            <a:rPr lang="en-US" sz="4000" b="0" i="0" smtClean="0">
                              <a:solidFill>
                                <a:schemeClr val="tx1"/>
                              </a:solidFill>
                              <a:latin typeface="Cambria Math" panose="02040503050406030204" pitchFamily="18" charset="0"/>
                            </a:rPr>
                            <m:t>ijt</m:t>
                          </m:r>
                        </m:sub>
                      </m:sSub>
                      <m:r>
                        <a:rPr lang="en-US" sz="4000" b="0" i="0"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𝜆</m:t>
                      </m:r>
                      <m:r>
                        <a:rPr lang="en-US" sz="4000" b="0" i="1" smtClean="0">
                          <a:solidFill>
                            <a:schemeClr val="tx1"/>
                          </a:solidFill>
                          <a:latin typeface="Cambria Math" panose="02040503050406030204" pitchFamily="18" charset="0"/>
                        </a:rPr>
                        <m:t>𝑐𝑜𝑠</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𝑡</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𝛽</m:t>
                      </m:r>
                      <m:r>
                        <a:rPr lang="en-US" sz="4000" b="0" i="1" smtClean="0">
                          <a:solidFill>
                            <a:schemeClr val="tx1"/>
                          </a:solidFill>
                          <a:latin typeface="Cambria Math" panose="02040503050406030204" pitchFamily="18" charset="0"/>
                        </a:rPr>
                        <m:t>𝑋</m:t>
                      </m:r>
                      <m:r>
                        <a:rPr lang="en-US" sz="4000" b="0" i="1"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𝜙</m:t>
                      </m:r>
                      <m:r>
                        <a:rPr lang="en-US" sz="4000" b="0" i="1" smtClean="0">
                          <a:solidFill>
                            <a:schemeClr val="tx1"/>
                          </a:solidFill>
                          <a:latin typeface="Cambria Math" panose="02040503050406030204" pitchFamily="18" charset="0"/>
                        </a:rPr>
                        <m:t>    +</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𝜀</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m:t>
                      </m:r>
                    </m:oMath>
                  </m:oMathPara>
                </a14:m>
                <a:endParaRPr lang="en-US" sz="4000" dirty="0">
                  <a:solidFill>
                    <a:schemeClr val="tx1"/>
                  </a:solidFill>
                  <a:latin typeface="+mj-lt"/>
                </a:endParaRPr>
              </a:p>
            </p:txBody>
          </p:sp>
        </mc:Choice>
        <mc:Fallback xmlns="">
          <p:sp>
            <p:nvSpPr>
              <p:cNvPr id="19" name="Title 2">
                <a:extLst>
                  <a:ext uri="{FF2B5EF4-FFF2-40B4-BE49-F238E27FC236}">
                    <a16:creationId xmlns:a16="http://schemas.microsoft.com/office/drawing/2014/main" id="{4AE23BBD-F413-4211-AFBE-0D2889009C28}"/>
                  </a:ext>
                </a:extLst>
              </p:cNvPr>
              <p:cNvSpPr txBox="1">
                <a:spLocks noRot="1" noChangeAspect="1" noMove="1" noResize="1" noEditPoints="1" noAdjustHandles="1" noChangeArrowheads="1" noChangeShapeType="1" noTextEdit="1"/>
              </p:cNvSpPr>
              <p:nvPr/>
            </p:nvSpPr>
            <p:spPr>
              <a:xfrm>
                <a:off x="842485" y="454118"/>
                <a:ext cx="11102939" cy="1151181"/>
              </a:xfrm>
              <a:prstGeom prst="rect">
                <a:avLst/>
              </a:prstGeom>
              <a:blipFill>
                <a:blip r:embed="rId18"/>
                <a:stretch>
                  <a:fillRect/>
                </a:stretch>
              </a:blipFill>
            </p:spPr>
            <p:txBody>
              <a:bodyPr/>
              <a:lstStyle/>
              <a:p>
                <a:r>
                  <a:rPr lang="en-US">
                    <a:noFill/>
                  </a:rPr>
                  <a:t> </a:t>
                </a:r>
              </a:p>
            </p:txBody>
          </p:sp>
        </mc:Fallback>
      </mc:AlternateContent>
      <p:pic>
        <p:nvPicPr>
          <p:cNvPr id="20" name="Picture 19" descr="Black text on a white background&#10;&#10;Description automatically generated">
            <a:extLst>
              <a:ext uri="{FF2B5EF4-FFF2-40B4-BE49-F238E27FC236}">
                <a16:creationId xmlns:a16="http://schemas.microsoft.com/office/drawing/2014/main" id="{E4416BDD-B387-40F7-929A-953FCFC8A311}"/>
              </a:ext>
            </a:extLst>
          </p:cNvPr>
          <p:cNvPicPr>
            <a:picLocks noChangeAspect="1"/>
          </p:cNvPicPr>
          <p:nvPr/>
        </p:nvPicPr>
        <p:blipFill rotWithShape="1">
          <a:blip r:embed="rId19">
            <a:extLst>
              <a:ext uri="{28A0092B-C50C-407E-A947-70E740481C1C}">
                <a14:useLocalDpi xmlns:a14="http://schemas.microsoft.com/office/drawing/2010/main" val="0"/>
              </a:ext>
            </a:extLst>
          </a:blip>
          <a:srcRect l="26206" t="20615" r="57576" b="55140"/>
          <a:stretch/>
        </p:blipFill>
        <p:spPr>
          <a:xfrm>
            <a:off x="832207" y="2441523"/>
            <a:ext cx="873304" cy="1018300"/>
          </a:xfrm>
          <a:prstGeom prst="rect">
            <a:avLst/>
          </a:prstGeom>
        </p:spPr>
      </p:pic>
      <p:pic>
        <p:nvPicPr>
          <p:cNvPr id="21" name="Picture 20" descr="Black text on a white background&#10;&#10;Description automatically generated">
            <a:extLst>
              <a:ext uri="{FF2B5EF4-FFF2-40B4-BE49-F238E27FC236}">
                <a16:creationId xmlns:a16="http://schemas.microsoft.com/office/drawing/2014/main" id="{71316F4C-E39B-4E2C-B56F-AE81BB5CBD87}"/>
              </a:ext>
            </a:extLst>
          </p:cNvPr>
          <p:cNvPicPr>
            <a:picLocks noChangeAspect="1"/>
          </p:cNvPicPr>
          <p:nvPr/>
        </p:nvPicPr>
        <p:blipFill rotWithShape="1">
          <a:blip r:embed="rId19">
            <a:extLst>
              <a:ext uri="{28A0092B-C50C-407E-A947-70E740481C1C}">
                <a14:useLocalDpi xmlns:a14="http://schemas.microsoft.com/office/drawing/2010/main" val="0"/>
              </a:ext>
            </a:extLst>
          </a:blip>
          <a:srcRect l="19926" t="44562" r="62433" b="31193"/>
          <a:stretch/>
        </p:blipFill>
        <p:spPr>
          <a:xfrm>
            <a:off x="755574" y="4467174"/>
            <a:ext cx="949937" cy="1018300"/>
          </a:xfrm>
          <a:prstGeom prst="rect">
            <a:avLst/>
          </a:prstGeom>
        </p:spPr>
      </p:pic>
      <mc:AlternateContent xmlns:mc="http://schemas.openxmlformats.org/markup-compatibility/2006" xmlns:a14="http://schemas.microsoft.com/office/drawing/2010/main">
        <mc:Choice Requires="a14">
          <p:sp>
            <p:nvSpPr>
              <p:cNvPr id="22" name="Title 2">
                <a:extLst>
                  <a:ext uri="{FF2B5EF4-FFF2-40B4-BE49-F238E27FC236}">
                    <a16:creationId xmlns:a16="http://schemas.microsoft.com/office/drawing/2014/main" id="{E0F57872-B0AD-4A95-BA7B-836DFD90A148}"/>
                  </a:ext>
                </a:extLst>
              </p:cNvPr>
              <p:cNvSpPr txBox="1">
                <a:spLocks/>
              </p:cNvSpPr>
              <p:nvPr/>
            </p:nvSpPr>
            <p:spPr>
              <a:xfrm>
                <a:off x="2073953" y="2146831"/>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22" name="Title 2">
                <a:extLst>
                  <a:ext uri="{FF2B5EF4-FFF2-40B4-BE49-F238E27FC236}">
                    <a16:creationId xmlns:a16="http://schemas.microsoft.com/office/drawing/2014/main" id="{E0F57872-B0AD-4A95-BA7B-836DFD90A148}"/>
                  </a:ext>
                </a:extLst>
              </p:cNvPr>
              <p:cNvSpPr txBox="1">
                <a:spLocks noRot="1" noChangeAspect="1" noMove="1" noResize="1" noEditPoints="1" noAdjustHandles="1" noChangeArrowheads="1" noChangeShapeType="1" noTextEdit="1"/>
              </p:cNvSpPr>
              <p:nvPr/>
            </p:nvSpPr>
            <p:spPr>
              <a:xfrm>
                <a:off x="2073953" y="2146831"/>
                <a:ext cx="693855" cy="115118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2">
                <a:extLst>
                  <a:ext uri="{FF2B5EF4-FFF2-40B4-BE49-F238E27FC236}">
                    <a16:creationId xmlns:a16="http://schemas.microsoft.com/office/drawing/2014/main" id="{7EC5B9EF-5129-434D-8367-2398720D286C}"/>
                  </a:ext>
                </a:extLst>
              </p:cNvPr>
              <p:cNvSpPr txBox="1">
                <a:spLocks/>
              </p:cNvSpPr>
              <p:nvPr/>
            </p:nvSpPr>
            <p:spPr>
              <a:xfrm>
                <a:off x="2073953" y="4214232"/>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23" name="Title 2">
                <a:extLst>
                  <a:ext uri="{FF2B5EF4-FFF2-40B4-BE49-F238E27FC236}">
                    <a16:creationId xmlns:a16="http://schemas.microsoft.com/office/drawing/2014/main" id="{7EC5B9EF-5129-434D-8367-2398720D286C}"/>
                  </a:ext>
                </a:extLst>
              </p:cNvPr>
              <p:cNvSpPr txBox="1">
                <a:spLocks noRot="1" noChangeAspect="1" noMove="1" noResize="1" noEditPoints="1" noAdjustHandles="1" noChangeArrowheads="1" noChangeShapeType="1" noTextEdit="1"/>
              </p:cNvSpPr>
              <p:nvPr/>
            </p:nvSpPr>
            <p:spPr>
              <a:xfrm>
                <a:off x="2073953" y="4214232"/>
                <a:ext cx="693855" cy="1151181"/>
              </a:xfrm>
              <a:prstGeom prst="rect">
                <a:avLst/>
              </a:prstGeom>
              <a:blipFill>
                <a:blip r:embed="rId21"/>
                <a:stretch>
                  <a:fillRect/>
                </a:stretch>
              </a:blipFill>
            </p:spPr>
            <p:txBody>
              <a:bodyPr/>
              <a:lstStyle/>
              <a:p>
                <a:r>
                  <a:rPr lang="en-US">
                    <a:noFill/>
                  </a:rPr>
                  <a:t> </a:t>
                </a:r>
              </a:p>
            </p:txBody>
          </p:sp>
        </mc:Fallback>
      </mc:AlternateContent>
      <p:pic>
        <p:nvPicPr>
          <p:cNvPr id="24" name="Graphic 23" descr="Clock with solid fill">
            <a:extLst>
              <a:ext uri="{FF2B5EF4-FFF2-40B4-BE49-F238E27FC236}">
                <a16:creationId xmlns:a16="http://schemas.microsoft.com/office/drawing/2014/main" id="{5A49CC9F-AD11-4745-A170-BDE76AA011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01093" y="4584690"/>
            <a:ext cx="591056" cy="591056"/>
          </a:xfrm>
          <a:prstGeom prst="rect">
            <a:avLst/>
          </a:prstGeom>
        </p:spPr>
      </p:pic>
      <p:pic>
        <p:nvPicPr>
          <p:cNvPr id="25" name="Graphic 24" descr="Fuel with solid fill">
            <a:extLst>
              <a:ext uri="{FF2B5EF4-FFF2-40B4-BE49-F238E27FC236}">
                <a16:creationId xmlns:a16="http://schemas.microsoft.com/office/drawing/2014/main" id="{CC86088F-BFED-4637-A7C9-9CD89205B82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31957" y="5122367"/>
            <a:ext cx="582409" cy="582409"/>
          </a:xfrm>
          <a:prstGeom prst="rect">
            <a:avLst/>
          </a:prstGeom>
        </p:spPr>
      </p:pic>
      <p:pic>
        <p:nvPicPr>
          <p:cNvPr id="26" name="Graphic 25" descr="Dollar with solid fill">
            <a:extLst>
              <a:ext uri="{FF2B5EF4-FFF2-40B4-BE49-F238E27FC236}">
                <a16:creationId xmlns:a16="http://schemas.microsoft.com/office/drawing/2014/main" id="{82D4199A-14C2-4592-8935-5EAEEC2F2D2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9036" y="2372979"/>
            <a:ext cx="582409" cy="582409"/>
          </a:xfrm>
          <a:prstGeom prst="rect">
            <a:avLst/>
          </a:prstGeom>
        </p:spPr>
      </p:pic>
      <p:pic>
        <p:nvPicPr>
          <p:cNvPr id="27" name="Graphic 26" descr="Dollar with solid fill">
            <a:extLst>
              <a:ext uri="{FF2B5EF4-FFF2-40B4-BE49-F238E27FC236}">
                <a16:creationId xmlns:a16="http://schemas.microsoft.com/office/drawing/2014/main" id="{E9F0D951-5DB8-4A6A-9A3D-22272527FD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327831" y="2368264"/>
            <a:ext cx="582409" cy="582409"/>
          </a:xfrm>
          <a:prstGeom prst="rect">
            <a:avLst/>
          </a:prstGeom>
        </p:spPr>
      </p:pic>
      <p:pic>
        <p:nvPicPr>
          <p:cNvPr id="28" name="Graphic 27" descr="Dollar with solid fill">
            <a:extLst>
              <a:ext uri="{FF2B5EF4-FFF2-40B4-BE49-F238E27FC236}">
                <a16:creationId xmlns:a16="http://schemas.microsoft.com/office/drawing/2014/main" id="{4529584C-DBCB-4D26-8052-AAEBC329727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254" y="2377694"/>
            <a:ext cx="582409" cy="582409"/>
          </a:xfrm>
          <a:prstGeom prst="rect">
            <a:avLst/>
          </a:prstGeom>
        </p:spPr>
      </p:pic>
      <p:pic>
        <p:nvPicPr>
          <p:cNvPr id="29" name="Graphic 28" descr="Dollar with solid fill">
            <a:extLst>
              <a:ext uri="{FF2B5EF4-FFF2-40B4-BE49-F238E27FC236}">
                <a16:creationId xmlns:a16="http://schemas.microsoft.com/office/drawing/2014/main" id="{C98D738C-829F-44DF-AC16-3ABDEACD65D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08707" y="4589014"/>
            <a:ext cx="582409" cy="582409"/>
          </a:xfrm>
          <a:prstGeom prst="rect">
            <a:avLst/>
          </a:prstGeom>
        </p:spPr>
      </p:pic>
      <p:pic>
        <p:nvPicPr>
          <p:cNvPr id="30" name="Graphic 29" descr="Clock with solid fill">
            <a:extLst>
              <a:ext uri="{FF2B5EF4-FFF2-40B4-BE49-F238E27FC236}">
                <a16:creationId xmlns:a16="http://schemas.microsoft.com/office/drawing/2014/main" id="{FE0CB4E6-CC89-46B6-A0CD-7340CC456DD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60708" y="2806852"/>
            <a:ext cx="591056" cy="591056"/>
          </a:xfrm>
          <a:prstGeom prst="rect">
            <a:avLst/>
          </a:prstGeom>
        </p:spPr>
      </p:pic>
      <p:pic>
        <p:nvPicPr>
          <p:cNvPr id="31" name="Graphic 30" descr="Fuel with solid fill">
            <a:extLst>
              <a:ext uri="{FF2B5EF4-FFF2-40B4-BE49-F238E27FC236}">
                <a16:creationId xmlns:a16="http://schemas.microsoft.com/office/drawing/2014/main" id="{73912DE3-BE7D-4242-8BCB-DE4739202F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78299" y="2985837"/>
            <a:ext cx="582409" cy="582409"/>
          </a:xfrm>
          <a:prstGeom prst="rect">
            <a:avLst/>
          </a:prstGeom>
        </p:spPr>
      </p:pic>
      <p:pic>
        <p:nvPicPr>
          <p:cNvPr id="32" name="Graphic 31" descr="Fuel with solid fill">
            <a:extLst>
              <a:ext uri="{FF2B5EF4-FFF2-40B4-BE49-F238E27FC236}">
                <a16:creationId xmlns:a16="http://schemas.microsoft.com/office/drawing/2014/main" id="{6BD67373-69E1-492B-BFCB-903422AFC32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75601" y="5130044"/>
            <a:ext cx="582409" cy="582409"/>
          </a:xfrm>
          <a:prstGeom prst="rect">
            <a:avLst/>
          </a:prstGeom>
        </p:spPr>
      </p:pic>
      <p:pic>
        <p:nvPicPr>
          <p:cNvPr id="33" name="Graphic 32" descr="Marker with solid fill">
            <a:extLst>
              <a:ext uri="{FF2B5EF4-FFF2-40B4-BE49-F238E27FC236}">
                <a16:creationId xmlns:a16="http://schemas.microsoft.com/office/drawing/2014/main" id="{91AF3CF5-1FEA-45D7-9BAD-1DA65837640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43191" y="2040519"/>
            <a:ext cx="703179" cy="703179"/>
          </a:xfrm>
          <a:prstGeom prst="rect">
            <a:avLst/>
          </a:prstGeom>
        </p:spPr>
      </p:pic>
      <p:pic>
        <p:nvPicPr>
          <p:cNvPr id="34" name="Graphic 33" descr="Woman with solid fill">
            <a:extLst>
              <a:ext uri="{FF2B5EF4-FFF2-40B4-BE49-F238E27FC236}">
                <a16:creationId xmlns:a16="http://schemas.microsoft.com/office/drawing/2014/main" id="{8023F476-DB91-4618-B6F5-2841D48FF34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71490" y="2540654"/>
            <a:ext cx="774626" cy="774626"/>
          </a:xfrm>
          <a:prstGeom prst="rect">
            <a:avLst/>
          </a:prstGeom>
        </p:spPr>
      </p:pic>
      <p:pic>
        <p:nvPicPr>
          <p:cNvPr id="35" name="Graphic 34" descr="Marker with solid fill">
            <a:extLst>
              <a:ext uri="{FF2B5EF4-FFF2-40B4-BE49-F238E27FC236}">
                <a16:creationId xmlns:a16="http://schemas.microsoft.com/office/drawing/2014/main" id="{1077ACE5-F028-49D5-B669-A7EAE08442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43191" y="4395404"/>
            <a:ext cx="703179" cy="703179"/>
          </a:xfrm>
          <a:prstGeom prst="rect">
            <a:avLst/>
          </a:prstGeom>
        </p:spPr>
      </p:pic>
      <p:pic>
        <p:nvPicPr>
          <p:cNvPr id="36" name="Graphic 35" descr="Woman with solid fill">
            <a:extLst>
              <a:ext uri="{FF2B5EF4-FFF2-40B4-BE49-F238E27FC236}">
                <a16:creationId xmlns:a16="http://schemas.microsoft.com/office/drawing/2014/main" id="{D25CAC8C-F63D-4F24-9072-54A0797EB31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71490" y="4878978"/>
            <a:ext cx="774626" cy="774626"/>
          </a:xfrm>
          <a:prstGeom prst="rect">
            <a:avLst/>
          </a:prstGeom>
        </p:spPr>
      </p:pic>
      <mc:AlternateContent xmlns:mc="http://schemas.openxmlformats.org/markup-compatibility/2006" xmlns:a14="http://schemas.microsoft.com/office/drawing/2010/main">
        <mc:Choice Requires="a14">
          <p:sp>
            <p:nvSpPr>
              <p:cNvPr id="37" name="Title 2">
                <a:extLst>
                  <a:ext uri="{FF2B5EF4-FFF2-40B4-BE49-F238E27FC236}">
                    <a16:creationId xmlns:a16="http://schemas.microsoft.com/office/drawing/2014/main" id="{8038A854-AF7E-46D5-9026-4D7931D970F2}"/>
                  </a:ext>
                </a:extLst>
              </p:cNvPr>
              <p:cNvSpPr txBox="1">
                <a:spLocks/>
              </p:cNvSpPr>
              <p:nvPr/>
            </p:nvSpPr>
            <p:spPr>
              <a:xfrm>
                <a:off x="5171199" y="2021039"/>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37" name="Title 2">
                <a:extLst>
                  <a:ext uri="{FF2B5EF4-FFF2-40B4-BE49-F238E27FC236}">
                    <a16:creationId xmlns:a16="http://schemas.microsoft.com/office/drawing/2014/main" id="{8038A854-AF7E-46D5-9026-4D7931D970F2}"/>
                  </a:ext>
                </a:extLst>
              </p:cNvPr>
              <p:cNvSpPr txBox="1">
                <a:spLocks noRot="1" noChangeAspect="1" noMove="1" noResize="1" noEditPoints="1" noAdjustHandles="1" noChangeArrowheads="1" noChangeShapeType="1" noTextEdit="1"/>
              </p:cNvSpPr>
              <p:nvPr/>
            </p:nvSpPr>
            <p:spPr>
              <a:xfrm>
                <a:off x="5171199" y="2021039"/>
                <a:ext cx="693855" cy="115118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itle 2">
                <a:extLst>
                  <a:ext uri="{FF2B5EF4-FFF2-40B4-BE49-F238E27FC236}">
                    <a16:creationId xmlns:a16="http://schemas.microsoft.com/office/drawing/2014/main" id="{23663A21-BDCB-489B-ADB7-52CD8BDC3A7F}"/>
                  </a:ext>
                </a:extLst>
              </p:cNvPr>
              <p:cNvSpPr txBox="1">
                <a:spLocks/>
              </p:cNvSpPr>
              <p:nvPr/>
            </p:nvSpPr>
            <p:spPr>
              <a:xfrm>
                <a:off x="8031763" y="2040519"/>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38" name="Title 2">
                <a:extLst>
                  <a:ext uri="{FF2B5EF4-FFF2-40B4-BE49-F238E27FC236}">
                    <a16:creationId xmlns:a16="http://schemas.microsoft.com/office/drawing/2014/main" id="{23663A21-BDCB-489B-ADB7-52CD8BDC3A7F}"/>
                  </a:ext>
                </a:extLst>
              </p:cNvPr>
              <p:cNvSpPr txBox="1">
                <a:spLocks noRot="1" noChangeAspect="1" noMove="1" noResize="1" noEditPoints="1" noAdjustHandles="1" noChangeArrowheads="1" noChangeShapeType="1" noTextEdit="1"/>
              </p:cNvSpPr>
              <p:nvPr/>
            </p:nvSpPr>
            <p:spPr>
              <a:xfrm>
                <a:off x="8031763" y="2040519"/>
                <a:ext cx="693855" cy="115118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itle 2">
                <a:extLst>
                  <a:ext uri="{FF2B5EF4-FFF2-40B4-BE49-F238E27FC236}">
                    <a16:creationId xmlns:a16="http://schemas.microsoft.com/office/drawing/2014/main" id="{02C653F6-DF6F-41F1-8C65-72F447DB6AB2}"/>
                  </a:ext>
                </a:extLst>
              </p:cNvPr>
              <p:cNvSpPr txBox="1">
                <a:spLocks/>
              </p:cNvSpPr>
              <p:nvPr/>
            </p:nvSpPr>
            <p:spPr>
              <a:xfrm>
                <a:off x="9616794" y="2040519"/>
                <a:ext cx="2199308"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r>
                      <a:rPr lang="en-US" sz="4000" b="0" i="0" smtClean="0">
                        <a:solidFill>
                          <a:schemeClr val="tx1"/>
                        </a:solidFill>
                        <a:latin typeface="Cambria Math" panose="02040503050406030204" pitchFamily="18" charset="0"/>
                      </a:rPr>
                      <m:t>+      ?  </m:t>
                    </m:r>
                  </m:oMath>
                </a14:m>
                <a:r>
                  <a:rPr lang="en-US" sz="4000" dirty="0">
                    <a:solidFill>
                      <a:schemeClr val="tx1"/>
                    </a:solidFill>
                    <a:latin typeface="+mj-lt"/>
                  </a:rPr>
                  <a:t>    </a:t>
                </a:r>
              </a:p>
            </p:txBody>
          </p:sp>
        </mc:Choice>
        <mc:Fallback xmlns="">
          <p:sp>
            <p:nvSpPr>
              <p:cNvPr id="39" name="Title 2">
                <a:extLst>
                  <a:ext uri="{FF2B5EF4-FFF2-40B4-BE49-F238E27FC236}">
                    <a16:creationId xmlns:a16="http://schemas.microsoft.com/office/drawing/2014/main" id="{02C653F6-DF6F-41F1-8C65-72F447DB6AB2}"/>
                  </a:ext>
                </a:extLst>
              </p:cNvPr>
              <p:cNvSpPr txBox="1">
                <a:spLocks noRot="1" noChangeAspect="1" noMove="1" noResize="1" noEditPoints="1" noAdjustHandles="1" noChangeArrowheads="1" noChangeShapeType="1" noTextEdit="1"/>
              </p:cNvSpPr>
              <p:nvPr/>
            </p:nvSpPr>
            <p:spPr>
              <a:xfrm>
                <a:off x="9616794" y="2040519"/>
                <a:ext cx="2199308" cy="1151181"/>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itle 2">
                <a:extLst>
                  <a:ext uri="{FF2B5EF4-FFF2-40B4-BE49-F238E27FC236}">
                    <a16:creationId xmlns:a16="http://schemas.microsoft.com/office/drawing/2014/main" id="{7919F38E-8D14-4DCF-BC9A-368739929FE7}"/>
                  </a:ext>
                </a:extLst>
              </p:cNvPr>
              <p:cNvSpPr txBox="1">
                <a:spLocks/>
              </p:cNvSpPr>
              <p:nvPr/>
            </p:nvSpPr>
            <p:spPr>
              <a:xfrm>
                <a:off x="5171199" y="4291760"/>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40" name="Title 2">
                <a:extLst>
                  <a:ext uri="{FF2B5EF4-FFF2-40B4-BE49-F238E27FC236}">
                    <a16:creationId xmlns:a16="http://schemas.microsoft.com/office/drawing/2014/main" id="{7919F38E-8D14-4DCF-BC9A-368739929FE7}"/>
                  </a:ext>
                </a:extLst>
              </p:cNvPr>
              <p:cNvSpPr txBox="1">
                <a:spLocks noRot="1" noChangeAspect="1" noMove="1" noResize="1" noEditPoints="1" noAdjustHandles="1" noChangeArrowheads="1" noChangeShapeType="1" noTextEdit="1"/>
              </p:cNvSpPr>
              <p:nvPr/>
            </p:nvSpPr>
            <p:spPr>
              <a:xfrm>
                <a:off x="5171199" y="4291760"/>
                <a:ext cx="693855" cy="1151181"/>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itle 2">
                <a:extLst>
                  <a:ext uri="{FF2B5EF4-FFF2-40B4-BE49-F238E27FC236}">
                    <a16:creationId xmlns:a16="http://schemas.microsoft.com/office/drawing/2014/main" id="{F3E81C61-3737-4BCD-AE74-7BBA3E6914C4}"/>
                  </a:ext>
                </a:extLst>
              </p:cNvPr>
              <p:cNvSpPr txBox="1">
                <a:spLocks/>
              </p:cNvSpPr>
              <p:nvPr/>
            </p:nvSpPr>
            <p:spPr>
              <a:xfrm>
                <a:off x="8031763" y="4311240"/>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xmlns="">
          <p:sp>
            <p:nvSpPr>
              <p:cNvPr id="41" name="Title 2">
                <a:extLst>
                  <a:ext uri="{FF2B5EF4-FFF2-40B4-BE49-F238E27FC236}">
                    <a16:creationId xmlns:a16="http://schemas.microsoft.com/office/drawing/2014/main" id="{F3E81C61-3737-4BCD-AE74-7BBA3E6914C4}"/>
                  </a:ext>
                </a:extLst>
              </p:cNvPr>
              <p:cNvSpPr txBox="1">
                <a:spLocks noRot="1" noChangeAspect="1" noMove="1" noResize="1" noEditPoints="1" noAdjustHandles="1" noChangeArrowheads="1" noChangeShapeType="1" noTextEdit="1"/>
              </p:cNvSpPr>
              <p:nvPr/>
            </p:nvSpPr>
            <p:spPr>
              <a:xfrm>
                <a:off x="8031763" y="4311240"/>
                <a:ext cx="693855" cy="1151181"/>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itle 2">
                <a:extLst>
                  <a:ext uri="{FF2B5EF4-FFF2-40B4-BE49-F238E27FC236}">
                    <a16:creationId xmlns:a16="http://schemas.microsoft.com/office/drawing/2014/main" id="{C7D7361D-8CF7-447F-BCCE-BD464A825D00}"/>
                  </a:ext>
                </a:extLst>
              </p:cNvPr>
              <p:cNvSpPr txBox="1">
                <a:spLocks/>
              </p:cNvSpPr>
              <p:nvPr/>
            </p:nvSpPr>
            <p:spPr>
              <a:xfrm>
                <a:off x="9616794" y="4311240"/>
                <a:ext cx="2199308"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r>
                      <a:rPr lang="en-US" sz="4000" b="0" i="0" smtClean="0">
                        <a:solidFill>
                          <a:schemeClr val="tx1"/>
                        </a:solidFill>
                        <a:latin typeface="Cambria Math" panose="02040503050406030204" pitchFamily="18" charset="0"/>
                      </a:rPr>
                      <m:t>+      ?  </m:t>
                    </m:r>
                  </m:oMath>
                </a14:m>
                <a:r>
                  <a:rPr lang="en-US" sz="4000" dirty="0">
                    <a:solidFill>
                      <a:schemeClr val="tx1"/>
                    </a:solidFill>
                    <a:latin typeface="+mj-lt"/>
                  </a:rPr>
                  <a:t>    </a:t>
                </a:r>
              </a:p>
            </p:txBody>
          </p:sp>
        </mc:Choice>
        <mc:Fallback xmlns="">
          <p:sp>
            <p:nvSpPr>
              <p:cNvPr id="42" name="Title 2">
                <a:extLst>
                  <a:ext uri="{FF2B5EF4-FFF2-40B4-BE49-F238E27FC236}">
                    <a16:creationId xmlns:a16="http://schemas.microsoft.com/office/drawing/2014/main" id="{C7D7361D-8CF7-447F-BCCE-BD464A825D00}"/>
                  </a:ext>
                </a:extLst>
              </p:cNvPr>
              <p:cNvSpPr txBox="1">
                <a:spLocks noRot="1" noChangeAspect="1" noMove="1" noResize="1" noEditPoints="1" noAdjustHandles="1" noChangeArrowheads="1" noChangeShapeType="1" noTextEdit="1"/>
              </p:cNvSpPr>
              <p:nvPr/>
            </p:nvSpPr>
            <p:spPr>
              <a:xfrm>
                <a:off x="9616794" y="4311240"/>
                <a:ext cx="2199308" cy="1151181"/>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itle 2">
                <a:extLst>
                  <a:ext uri="{FF2B5EF4-FFF2-40B4-BE49-F238E27FC236}">
                    <a16:creationId xmlns:a16="http://schemas.microsoft.com/office/drawing/2014/main" id="{BE647386-082C-4010-880C-5EEC8CEAEFCE}"/>
                  </a:ext>
                </a:extLst>
              </p:cNvPr>
              <p:cNvSpPr txBox="1">
                <a:spLocks/>
              </p:cNvSpPr>
              <p:nvPr/>
            </p:nvSpPr>
            <p:spPr>
              <a:xfrm>
                <a:off x="234907" y="4690700"/>
                <a:ext cx="1991270" cy="1151181"/>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sSub>
                      <m:sSubPr>
                        <m:ctrlPr>
                          <a:rPr lang="en-US" sz="4000" i="1" dirty="0" smtClean="0">
                            <a:solidFill>
                              <a:schemeClr val="tx1"/>
                            </a:solidFill>
                            <a:latin typeface="Cambria Math" panose="02040503050406030204" pitchFamily="18" charset="0"/>
                          </a:rPr>
                        </m:ctrlPr>
                      </m:sSubPr>
                      <m:e>
                        <m:r>
                          <a:rPr lang="en-US" sz="4000" i="1" dirty="0" smtClean="0">
                            <a:solidFill>
                              <a:schemeClr val="bg1"/>
                            </a:solidFill>
                            <a:latin typeface="Cambria Math" panose="02040503050406030204" pitchFamily="18" charset="0"/>
                          </a:rPr>
                          <m:t>𝑋</m:t>
                        </m:r>
                      </m:e>
                      <m:sub>
                        <m:r>
                          <a:rPr lang="en-US" sz="4000" i="1" dirty="0" smtClean="0">
                            <a:solidFill>
                              <a:schemeClr val="tx1"/>
                            </a:solidFill>
                            <a:latin typeface="Cambria Math" panose="02040503050406030204" pitchFamily="18" charset="0"/>
                          </a:rPr>
                          <m:t>𝑖</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𝑗</m:t>
                        </m:r>
                        <m:r>
                          <a:rPr lang="en-US" sz="4000" b="0" i="1" dirty="0" smtClean="0">
                            <a:solidFill>
                              <a:schemeClr val="tx1"/>
                            </a:solidFill>
                            <a:latin typeface="Cambria Math" panose="02040503050406030204" pitchFamily="18" charset="0"/>
                          </a:rPr>
                          <m:t>=2,    </m:t>
                        </m:r>
                        <m:r>
                          <a:rPr lang="en-US" sz="4000" b="0" i="1" dirty="0" smtClean="0">
                            <a:solidFill>
                              <a:schemeClr val="tx1"/>
                            </a:solidFill>
                            <a:latin typeface="Cambria Math" panose="02040503050406030204" pitchFamily="18" charset="0"/>
                          </a:rPr>
                          <m:t>𝑡</m:t>
                        </m:r>
                        <m:r>
                          <a:rPr lang="en-US" sz="4000" b="0" i="1" dirty="0" smtClean="0">
                            <a:solidFill>
                              <a:schemeClr val="tx1"/>
                            </a:solidFill>
                            <a:latin typeface="Cambria Math" panose="02040503050406030204" pitchFamily="18" charset="0"/>
                          </a:rPr>
                          <m:t>=1</m:t>
                        </m:r>
                      </m:sub>
                    </m:sSub>
                    <m:r>
                      <a:rPr lang="en-US" sz="4000" i="1" dirty="0" smtClean="0">
                        <a:solidFill>
                          <a:schemeClr val="tx1"/>
                        </a:solidFill>
                        <a:latin typeface="Cambria Math" panose="02040503050406030204" pitchFamily="18" charset="0"/>
                      </a:rPr>
                      <m:t> </m:t>
                    </m:r>
                    <m:r>
                      <a:rPr lang="en-US" sz="4000" b="0" i="1" dirty="0" smtClean="0">
                        <a:solidFill>
                          <a:schemeClr val="tx1"/>
                        </a:solidFill>
                        <a:latin typeface="Cambria Math" panose="02040503050406030204" pitchFamily="18" charset="0"/>
                      </a:rPr>
                      <m:t> </m:t>
                    </m:r>
                  </m:oMath>
                </a14:m>
                <a:r>
                  <a:rPr lang="en-US" sz="4000" dirty="0">
                    <a:solidFill>
                      <a:schemeClr val="tx1"/>
                    </a:solidFill>
                    <a:latin typeface="+mj-lt"/>
                  </a:rPr>
                  <a:t> </a:t>
                </a:r>
              </a:p>
            </p:txBody>
          </p:sp>
        </mc:Choice>
        <mc:Fallback xmlns="">
          <p:sp>
            <p:nvSpPr>
              <p:cNvPr id="43" name="Title 2">
                <a:extLst>
                  <a:ext uri="{FF2B5EF4-FFF2-40B4-BE49-F238E27FC236}">
                    <a16:creationId xmlns:a16="http://schemas.microsoft.com/office/drawing/2014/main" id="{BE647386-082C-4010-880C-5EEC8CEAEFCE}"/>
                  </a:ext>
                </a:extLst>
              </p:cNvPr>
              <p:cNvSpPr txBox="1">
                <a:spLocks noRot="1" noChangeAspect="1" noMove="1" noResize="1" noEditPoints="1" noAdjustHandles="1" noChangeArrowheads="1" noChangeShapeType="1" noTextEdit="1"/>
              </p:cNvSpPr>
              <p:nvPr/>
            </p:nvSpPr>
            <p:spPr>
              <a:xfrm>
                <a:off x="234907" y="4690700"/>
                <a:ext cx="1991270" cy="1151181"/>
              </a:xfrm>
              <a:prstGeom prst="rect">
                <a:avLst/>
              </a:prstGeom>
              <a:blipFill>
                <a:blip r:embed="rId38"/>
                <a:stretch>
                  <a:fillRect b="-5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itle 2">
                <a:extLst>
                  <a:ext uri="{FF2B5EF4-FFF2-40B4-BE49-F238E27FC236}">
                    <a16:creationId xmlns:a16="http://schemas.microsoft.com/office/drawing/2014/main" id="{50B8B13A-EE97-46C5-AE59-B4068369481D}"/>
                  </a:ext>
                </a:extLst>
              </p:cNvPr>
              <p:cNvSpPr txBox="1">
                <a:spLocks/>
              </p:cNvSpPr>
              <p:nvPr/>
            </p:nvSpPr>
            <p:spPr>
              <a:xfrm>
                <a:off x="176886" y="2623574"/>
                <a:ext cx="1991270" cy="1151181"/>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sSub>
                      <m:sSubPr>
                        <m:ctrlPr>
                          <a:rPr lang="en-US" sz="4000" i="1" dirty="0" smtClean="0">
                            <a:solidFill>
                              <a:schemeClr val="tx1"/>
                            </a:solidFill>
                            <a:latin typeface="Cambria Math" panose="02040503050406030204" pitchFamily="18" charset="0"/>
                          </a:rPr>
                        </m:ctrlPr>
                      </m:sSubPr>
                      <m:e>
                        <m:r>
                          <a:rPr lang="en-US" sz="4000" i="1" dirty="0" smtClean="0">
                            <a:solidFill>
                              <a:schemeClr val="bg1"/>
                            </a:solidFill>
                            <a:latin typeface="Cambria Math" panose="02040503050406030204" pitchFamily="18" charset="0"/>
                          </a:rPr>
                          <m:t>𝑋</m:t>
                        </m:r>
                      </m:e>
                      <m:sub>
                        <m:r>
                          <a:rPr lang="en-US" sz="4000" i="1" dirty="0" smtClean="0">
                            <a:solidFill>
                              <a:schemeClr val="tx1"/>
                            </a:solidFill>
                            <a:latin typeface="Cambria Math" panose="02040503050406030204" pitchFamily="18" charset="0"/>
                          </a:rPr>
                          <m:t>𝑖</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𝑗</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𝑡</m:t>
                        </m:r>
                        <m:r>
                          <a:rPr lang="en-US" sz="4000" b="0" i="1" dirty="0" smtClean="0">
                            <a:solidFill>
                              <a:schemeClr val="tx1"/>
                            </a:solidFill>
                            <a:latin typeface="Cambria Math" panose="02040503050406030204" pitchFamily="18" charset="0"/>
                          </a:rPr>
                          <m:t>=1</m:t>
                        </m:r>
                      </m:sub>
                    </m:sSub>
                    <m:r>
                      <a:rPr lang="en-US" sz="4000" i="1" dirty="0" smtClean="0">
                        <a:solidFill>
                          <a:schemeClr val="tx1"/>
                        </a:solidFill>
                        <a:latin typeface="Cambria Math" panose="02040503050406030204" pitchFamily="18" charset="0"/>
                      </a:rPr>
                      <m:t> </m:t>
                    </m:r>
                    <m:r>
                      <a:rPr lang="en-US" sz="4000" b="0" i="1" dirty="0" smtClean="0">
                        <a:solidFill>
                          <a:schemeClr val="tx1"/>
                        </a:solidFill>
                        <a:latin typeface="Cambria Math" panose="02040503050406030204" pitchFamily="18" charset="0"/>
                      </a:rPr>
                      <m:t> </m:t>
                    </m:r>
                  </m:oMath>
                </a14:m>
                <a:r>
                  <a:rPr lang="en-US" sz="4000" dirty="0">
                    <a:solidFill>
                      <a:schemeClr val="tx1"/>
                    </a:solidFill>
                    <a:latin typeface="+mj-lt"/>
                  </a:rPr>
                  <a:t> </a:t>
                </a:r>
              </a:p>
            </p:txBody>
          </p:sp>
        </mc:Choice>
        <mc:Fallback xmlns="">
          <p:sp>
            <p:nvSpPr>
              <p:cNvPr id="44" name="Title 2">
                <a:extLst>
                  <a:ext uri="{FF2B5EF4-FFF2-40B4-BE49-F238E27FC236}">
                    <a16:creationId xmlns:a16="http://schemas.microsoft.com/office/drawing/2014/main" id="{50B8B13A-EE97-46C5-AE59-B4068369481D}"/>
                  </a:ext>
                </a:extLst>
              </p:cNvPr>
              <p:cNvSpPr txBox="1">
                <a:spLocks noRot="1" noChangeAspect="1" noMove="1" noResize="1" noEditPoints="1" noAdjustHandles="1" noChangeArrowheads="1" noChangeShapeType="1" noTextEdit="1"/>
              </p:cNvSpPr>
              <p:nvPr/>
            </p:nvSpPr>
            <p:spPr>
              <a:xfrm>
                <a:off x="176886" y="2623574"/>
                <a:ext cx="1991270" cy="1151181"/>
              </a:xfrm>
              <a:prstGeom prst="rect">
                <a:avLst/>
              </a:prstGeom>
              <a:blipFill>
                <a:blip r:embed="rId39"/>
                <a:stretch>
                  <a:fillRect b="-529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309376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CF3B8A50-7751-4916-ABE3-99EA27B17576}"/>
              </a:ext>
            </a:extLst>
          </p:cNvPr>
          <p:cNvSpPr txBox="1">
            <a:spLocks/>
          </p:cNvSpPr>
          <p:nvPr/>
        </p:nvSpPr>
        <p:spPr>
          <a:xfrm>
            <a:off x="2837218" y="328584"/>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endParaRPr lang="en-US" sz="4000" dirty="0">
              <a:solidFill>
                <a:schemeClr val="tx1"/>
              </a:solidFill>
              <a:latin typeface="+mj-lt"/>
            </a:endParaRPr>
          </a:p>
        </p:txBody>
      </p:sp>
      <p:sp>
        <p:nvSpPr>
          <p:cNvPr id="46" name="Title 2">
            <a:extLst>
              <a:ext uri="{FF2B5EF4-FFF2-40B4-BE49-F238E27FC236}">
                <a16:creationId xmlns:a16="http://schemas.microsoft.com/office/drawing/2014/main" id="{52FDE0EB-6FD4-4EEB-8B54-90D3078950E7}"/>
              </a:ext>
            </a:extLst>
          </p:cNvPr>
          <p:cNvSpPr txBox="1">
            <a:spLocks/>
          </p:cNvSpPr>
          <p:nvPr/>
        </p:nvSpPr>
        <p:spPr>
          <a:xfrm>
            <a:off x="2837218" y="-431135"/>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Hedonic Price Model</a:t>
            </a:r>
          </a:p>
        </p:txBody>
      </p:sp>
      <mc:AlternateContent xmlns:mc="http://schemas.openxmlformats.org/markup-compatibility/2006" xmlns:a14="http://schemas.microsoft.com/office/drawing/2010/main">
        <mc:Choice Requires="a14">
          <p:sp>
            <p:nvSpPr>
              <p:cNvPr id="47" name="Title 2">
                <a:extLst>
                  <a:ext uri="{FF2B5EF4-FFF2-40B4-BE49-F238E27FC236}">
                    <a16:creationId xmlns:a16="http://schemas.microsoft.com/office/drawing/2014/main" id="{545C6557-B0F0-4EE1-9BEC-E6D38D2E8A7C}"/>
                  </a:ext>
                </a:extLst>
              </p:cNvPr>
              <p:cNvSpPr txBox="1">
                <a:spLocks/>
              </p:cNvSpPr>
              <p:nvPr/>
            </p:nvSpPr>
            <p:spPr>
              <a:xfrm>
                <a:off x="544530" y="422850"/>
                <a:ext cx="11102939"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center"/>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m:rPr>
                              <m:sty m:val="p"/>
                            </m:rPr>
                            <a:rPr lang="en-US" sz="4000" b="0" i="0" smtClean="0">
                              <a:solidFill>
                                <a:schemeClr val="tx1"/>
                              </a:solidFill>
                              <a:latin typeface="Cambria Math" panose="02040503050406030204" pitchFamily="18" charset="0"/>
                            </a:rPr>
                            <m:t>Price</m:t>
                          </m:r>
                        </m:e>
                        <m:sub>
                          <m:r>
                            <m:rPr>
                              <m:sty m:val="p"/>
                            </m:rPr>
                            <a:rPr lang="en-US" sz="4000" b="0" i="0" smtClean="0">
                              <a:solidFill>
                                <a:schemeClr val="tx1"/>
                              </a:solidFill>
                              <a:latin typeface="Cambria Math" panose="02040503050406030204" pitchFamily="18" charset="0"/>
                            </a:rPr>
                            <m:t>ijt</m:t>
                          </m:r>
                        </m:sub>
                      </m:sSub>
                      <m:r>
                        <a:rPr lang="en-US" sz="4000" b="0" i="0"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𝛽</m:t>
                      </m:r>
                      <m:r>
                        <a:rPr lang="en-US" sz="4000" b="0" i="1" smtClean="0">
                          <a:solidFill>
                            <a:schemeClr val="tx1"/>
                          </a:solidFill>
                          <a:latin typeface="Cambria Math" panose="02040503050406030204" pitchFamily="18" charset="0"/>
                        </a:rPr>
                        <m:t>𝑋</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𝜙</m:t>
                      </m:r>
                      <m:r>
                        <a:rPr lang="en-US" sz="4000" b="0" i="1" smtClean="0">
                          <a:solidFill>
                            <a:schemeClr val="tx1"/>
                          </a:solidFill>
                          <a:latin typeface="Cambria Math" panose="02040503050406030204" pitchFamily="18" charset="0"/>
                        </a:rPr>
                        <m:t>+</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𝜀</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m:t>
                      </m:r>
                    </m:oMath>
                  </m:oMathPara>
                </a14:m>
                <a:endParaRPr lang="en-US" sz="4000" dirty="0">
                  <a:solidFill>
                    <a:schemeClr val="tx1"/>
                  </a:solidFill>
                  <a:latin typeface="+mj-lt"/>
                </a:endParaRPr>
              </a:p>
            </p:txBody>
          </p:sp>
        </mc:Choice>
        <mc:Fallback xmlns="">
          <p:sp>
            <p:nvSpPr>
              <p:cNvPr id="47" name="Title 2">
                <a:extLst>
                  <a:ext uri="{FF2B5EF4-FFF2-40B4-BE49-F238E27FC236}">
                    <a16:creationId xmlns:a16="http://schemas.microsoft.com/office/drawing/2014/main" id="{545C6557-B0F0-4EE1-9BEC-E6D38D2E8A7C}"/>
                  </a:ext>
                </a:extLst>
              </p:cNvPr>
              <p:cNvSpPr txBox="1">
                <a:spLocks noRot="1" noChangeAspect="1" noMove="1" noResize="1" noEditPoints="1" noAdjustHandles="1" noChangeArrowheads="1" noChangeShapeType="1" noTextEdit="1"/>
              </p:cNvSpPr>
              <p:nvPr/>
            </p:nvSpPr>
            <p:spPr>
              <a:xfrm>
                <a:off x="544530" y="422850"/>
                <a:ext cx="11102939" cy="1151181"/>
              </a:xfrm>
              <a:prstGeom prst="rect">
                <a:avLst/>
              </a:prstGeom>
              <a:blipFill>
                <a:blip r:embed="rId4"/>
                <a:stretch>
                  <a:fillRect/>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A265259D-E157-47A3-B350-824AE8271BED}"/>
              </a:ext>
            </a:extLst>
          </p:cNvPr>
          <p:cNvPicPr>
            <a:picLocks noChangeAspect="1"/>
          </p:cNvPicPr>
          <p:nvPr/>
        </p:nvPicPr>
        <p:blipFill>
          <a:blip r:embed="rId5"/>
          <a:stretch>
            <a:fillRect/>
          </a:stretch>
        </p:blipFill>
        <p:spPr>
          <a:xfrm>
            <a:off x="1387885" y="1840987"/>
            <a:ext cx="878555" cy="878555"/>
          </a:xfrm>
          <a:prstGeom prst="rect">
            <a:avLst/>
          </a:prstGeom>
        </p:spPr>
      </p:pic>
      <p:cxnSp>
        <p:nvCxnSpPr>
          <p:cNvPr id="49" name="Straight Arrow Connector 48">
            <a:extLst>
              <a:ext uri="{FF2B5EF4-FFF2-40B4-BE49-F238E27FC236}">
                <a16:creationId xmlns:a16="http://schemas.microsoft.com/office/drawing/2014/main" id="{207F137E-49FA-4E45-8A3B-DBB62B913B67}"/>
              </a:ext>
            </a:extLst>
          </p:cNvPr>
          <p:cNvCxnSpPr>
            <a:cxnSpLocks/>
          </p:cNvCxnSpPr>
          <p:nvPr/>
        </p:nvCxnSpPr>
        <p:spPr>
          <a:xfrm flipH="1" flipV="1">
            <a:off x="1903955" y="2805866"/>
            <a:ext cx="479842" cy="852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07AEC3-3358-489D-B810-9A884EBBC085}"/>
              </a:ext>
            </a:extLst>
          </p:cNvPr>
          <p:cNvCxnSpPr>
            <a:cxnSpLocks/>
          </p:cNvCxnSpPr>
          <p:nvPr/>
        </p:nvCxnSpPr>
        <p:spPr>
          <a:xfrm flipH="1">
            <a:off x="1245419" y="4522918"/>
            <a:ext cx="906435" cy="10390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6C77FA-07E5-4F62-AF93-EF05A46FE4B0}"/>
              </a:ext>
            </a:extLst>
          </p:cNvPr>
          <p:cNvCxnSpPr>
            <a:cxnSpLocks/>
          </p:cNvCxnSpPr>
          <p:nvPr/>
        </p:nvCxnSpPr>
        <p:spPr>
          <a:xfrm flipV="1">
            <a:off x="2957471" y="2984947"/>
            <a:ext cx="540591" cy="7639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A2ABFD-1D1C-4D8F-BF7C-074E47186D0A}"/>
              </a:ext>
            </a:extLst>
          </p:cNvPr>
          <p:cNvCxnSpPr>
            <a:cxnSpLocks/>
          </p:cNvCxnSpPr>
          <p:nvPr/>
        </p:nvCxnSpPr>
        <p:spPr>
          <a:xfrm flipV="1">
            <a:off x="2946587" y="4033360"/>
            <a:ext cx="717518" cy="1752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A4927A9-AE20-4ED2-8225-850DEAD834A3}"/>
              </a:ext>
            </a:extLst>
          </p:cNvPr>
          <p:cNvCxnSpPr>
            <a:cxnSpLocks/>
          </p:cNvCxnSpPr>
          <p:nvPr/>
        </p:nvCxnSpPr>
        <p:spPr>
          <a:xfrm flipH="1" flipV="1">
            <a:off x="2692445" y="4516131"/>
            <a:ext cx="407589" cy="70263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4AFAB67F-A195-4A13-B204-F529BDCC52CE}"/>
              </a:ext>
            </a:extLst>
          </p:cNvPr>
          <p:cNvPicPr>
            <a:picLocks noChangeAspect="1"/>
          </p:cNvPicPr>
          <p:nvPr/>
        </p:nvPicPr>
        <p:blipFill>
          <a:blip r:embed="rId6"/>
          <a:stretch>
            <a:fillRect/>
          </a:stretch>
        </p:blipFill>
        <p:spPr>
          <a:xfrm>
            <a:off x="1654333" y="4929347"/>
            <a:ext cx="172829" cy="172829"/>
          </a:xfrm>
          <a:prstGeom prst="rect">
            <a:avLst/>
          </a:prstGeom>
        </p:spPr>
      </p:pic>
      <p:pic>
        <p:nvPicPr>
          <p:cNvPr id="55" name="Picture 54">
            <a:extLst>
              <a:ext uri="{FF2B5EF4-FFF2-40B4-BE49-F238E27FC236}">
                <a16:creationId xmlns:a16="http://schemas.microsoft.com/office/drawing/2014/main" id="{82D43189-F813-4624-B75F-0B5CCF2B783B}"/>
              </a:ext>
            </a:extLst>
          </p:cNvPr>
          <p:cNvPicPr>
            <a:picLocks noChangeAspect="1"/>
          </p:cNvPicPr>
          <p:nvPr/>
        </p:nvPicPr>
        <p:blipFill>
          <a:blip r:embed="rId6"/>
          <a:stretch>
            <a:fillRect/>
          </a:stretch>
        </p:blipFill>
        <p:spPr>
          <a:xfrm>
            <a:off x="1994399" y="3077265"/>
            <a:ext cx="289671" cy="289671"/>
          </a:xfrm>
          <a:prstGeom prst="rect">
            <a:avLst/>
          </a:prstGeom>
        </p:spPr>
      </p:pic>
      <p:pic>
        <p:nvPicPr>
          <p:cNvPr id="56" name="Picture 55">
            <a:extLst>
              <a:ext uri="{FF2B5EF4-FFF2-40B4-BE49-F238E27FC236}">
                <a16:creationId xmlns:a16="http://schemas.microsoft.com/office/drawing/2014/main" id="{9F6575CF-0C8B-47A6-836B-4655B546FD51}"/>
              </a:ext>
            </a:extLst>
          </p:cNvPr>
          <p:cNvPicPr>
            <a:picLocks noChangeAspect="1"/>
          </p:cNvPicPr>
          <p:nvPr/>
        </p:nvPicPr>
        <p:blipFill>
          <a:blip r:embed="rId6"/>
          <a:stretch>
            <a:fillRect/>
          </a:stretch>
        </p:blipFill>
        <p:spPr>
          <a:xfrm>
            <a:off x="2639740" y="4589179"/>
            <a:ext cx="512997" cy="512997"/>
          </a:xfrm>
          <a:prstGeom prst="rect">
            <a:avLst/>
          </a:prstGeom>
        </p:spPr>
      </p:pic>
      <p:pic>
        <p:nvPicPr>
          <p:cNvPr id="57" name="Picture 56">
            <a:extLst>
              <a:ext uri="{FF2B5EF4-FFF2-40B4-BE49-F238E27FC236}">
                <a16:creationId xmlns:a16="http://schemas.microsoft.com/office/drawing/2014/main" id="{4A175342-6535-4F6B-BDC6-12CD38313078}"/>
              </a:ext>
            </a:extLst>
          </p:cNvPr>
          <p:cNvPicPr>
            <a:picLocks noChangeAspect="1"/>
          </p:cNvPicPr>
          <p:nvPr/>
        </p:nvPicPr>
        <p:blipFill>
          <a:blip r:embed="rId6"/>
          <a:stretch>
            <a:fillRect/>
          </a:stretch>
        </p:blipFill>
        <p:spPr>
          <a:xfrm>
            <a:off x="3012009" y="3842267"/>
            <a:ext cx="586674" cy="586674"/>
          </a:xfrm>
          <a:prstGeom prst="rect">
            <a:avLst/>
          </a:prstGeom>
        </p:spPr>
      </p:pic>
      <p:pic>
        <p:nvPicPr>
          <p:cNvPr id="58" name="Picture 57">
            <a:extLst>
              <a:ext uri="{FF2B5EF4-FFF2-40B4-BE49-F238E27FC236}">
                <a16:creationId xmlns:a16="http://schemas.microsoft.com/office/drawing/2014/main" id="{5897CF83-DA78-4699-B7AB-A8668CF97E1E}"/>
              </a:ext>
            </a:extLst>
          </p:cNvPr>
          <p:cNvPicPr>
            <a:picLocks noChangeAspect="1"/>
          </p:cNvPicPr>
          <p:nvPr/>
        </p:nvPicPr>
        <p:blipFill>
          <a:blip r:embed="rId6"/>
          <a:stretch>
            <a:fillRect/>
          </a:stretch>
        </p:blipFill>
        <p:spPr>
          <a:xfrm>
            <a:off x="3135184" y="3186452"/>
            <a:ext cx="296955" cy="296955"/>
          </a:xfrm>
          <a:prstGeom prst="rect">
            <a:avLst/>
          </a:prstGeom>
        </p:spPr>
      </p:pic>
      <p:sp>
        <p:nvSpPr>
          <p:cNvPr id="59" name="TextBox 58">
            <a:extLst>
              <a:ext uri="{FF2B5EF4-FFF2-40B4-BE49-F238E27FC236}">
                <a16:creationId xmlns:a16="http://schemas.microsoft.com/office/drawing/2014/main" id="{E3E1C21F-5AEB-4BA0-B5D9-7471980CD9A4}"/>
              </a:ext>
            </a:extLst>
          </p:cNvPr>
          <p:cNvSpPr txBox="1"/>
          <p:nvPr/>
        </p:nvSpPr>
        <p:spPr>
          <a:xfrm>
            <a:off x="5014616" y="1873215"/>
            <a:ext cx="6710198" cy="4893647"/>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The housing market is a useful tool to estimate the value of nonmarket goods and services.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Can be a cross-section (e.g., one observation per home, or maybe one year, etc.) or panel (e.g., observe a home sell more than once, multiple years of data, etc.).</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By incorporating distance to an amenity as a characteristic/attribute of the home, it’s possible to identify the relationship between home prices and the nonmarket amenity.</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pic>
        <p:nvPicPr>
          <p:cNvPr id="60" name="Graphic 59" descr="Rainy scene with solid fill">
            <a:extLst>
              <a:ext uri="{FF2B5EF4-FFF2-40B4-BE49-F238E27FC236}">
                <a16:creationId xmlns:a16="http://schemas.microsoft.com/office/drawing/2014/main" id="{F0F87238-2B7C-4B6E-A30A-9132C2B343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65492" y="3694895"/>
            <a:ext cx="791979" cy="791979"/>
          </a:xfrm>
          <a:prstGeom prst="rect">
            <a:avLst/>
          </a:prstGeom>
        </p:spPr>
      </p:pic>
      <p:pic>
        <p:nvPicPr>
          <p:cNvPr id="61" name="Picture 60">
            <a:extLst>
              <a:ext uri="{FF2B5EF4-FFF2-40B4-BE49-F238E27FC236}">
                <a16:creationId xmlns:a16="http://schemas.microsoft.com/office/drawing/2014/main" id="{2F5F5423-E238-4934-B7DC-D540E89DD1FB}"/>
              </a:ext>
            </a:extLst>
          </p:cNvPr>
          <p:cNvPicPr>
            <a:picLocks noChangeAspect="1"/>
          </p:cNvPicPr>
          <p:nvPr/>
        </p:nvPicPr>
        <p:blipFill>
          <a:blip r:embed="rId5"/>
          <a:stretch>
            <a:fillRect/>
          </a:stretch>
        </p:blipFill>
        <p:spPr>
          <a:xfrm>
            <a:off x="366864" y="5386033"/>
            <a:ext cx="878555" cy="878555"/>
          </a:xfrm>
          <a:prstGeom prst="rect">
            <a:avLst/>
          </a:prstGeom>
        </p:spPr>
      </p:pic>
      <p:pic>
        <p:nvPicPr>
          <p:cNvPr id="62" name="Picture 61">
            <a:extLst>
              <a:ext uri="{FF2B5EF4-FFF2-40B4-BE49-F238E27FC236}">
                <a16:creationId xmlns:a16="http://schemas.microsoft.com/office/drawing/2014/main" id="{3679AD2F-99B7-46E2-A720-604A8634850C}"/>
              </a:ext>
            </a:extLst>
          </p:cNvPr>
          <p:cNvPicPr>
            <a:picLocks noChangeAspect="1"/>
          </p:cNvPicPr>
          <p:nvPr/>
        </p:nvPicPr>
        <p:blipFill>
          <a:blip r:embed="rId5"/>
          <a:stretch>
            <a:fillRect/>
          </a:stretch>
        </p:blipFill>
        <p:spPr>
          <a:xfrm>
            <a:off x="2909407" y="5045191"/>
            <a:ext cx="878555" cy="878555"/>
          </a:xfrm>
          <a:prstGeom prst="rect">
            <a:avLst/>
          </a:prstGeom>
        </p:spPr>
      </p:pic>
      <p:pic>
        <p:nvPicPr>
          <p:cNvPr id="63" name="Picture 62">
            <a:extLst>
              <a:ext uri="{FF2B5EF4-FFF2-40B4-BE49-F238E27FC236}">
                <a16:creationId xmlns:a16="http://schemas.microsoft.com/office/drawing/2014/main" id="{C77E746E-0FFD-4314-BB86-1E1C1D200923}"/>
              </a:ext>
            </a:extLst>
          </p:cNvPr>
          <p:cNvPicPr>
            <a:picLocks noChangeAspect="1"/>
          </p:cNvPicPr>
          <p:nvPr/>
        </p:nvPicPr>
        <p:blipFill>
          <a:blip r:embed="rId5"/>
          <a:stretch>
            <a:fillRect/>
          </a:stretch>
        </p:blipFill>
        <p:spPr>
          <a:xfrm>
            <a:off x="3664104" y="3483407"/>
            <a:ext cx="878555" cy="878555"/>
          </a:xfrm>
          <a:prstGeom prst="rect">
            <a:avLst/>
          </a:prstGeom>
        </p:spPr>
      </p:pic>
      <p:pic>
        <p:nvPicPr>
          <p:cNvPr id="64" name="Picture 63">
            <a:extLst>
              <a:ext uri="{FF2B5EF4-FFF2-40B4-BE49-F238E27FC236}">
                <a16:creationId xmlns:a16="http://schemas.microsoft.com/office/drawing/2014/main" id="{CD0B5F9B-71E6-4C47-9C44-FAEC61FF494B}"/>
              </a:ext>
            </a:extLst>
          </p:cNvPr>
          <p:cNvPicPr>
            <a:picLocks noChangeAspect="1"/>
          </p:cNvPicPr>
          <p:nvPr/>
        </p:nvPicPr>
        <p:blipFill>
          <a:blip r:embed="rId5"/>
          <a:stretch>
            <a:fillRect/>
          </a:stretch>
        </p:blipFill>
        <p:spPr>
          <a:xfrm>
            <a:off x="3243095" y="2033809"/>
            <a:ext cx="878555" cy="878555"/>
          </a:xfrm>
          <a:prstGeom prst="rect">
            <a:avLst/>
          </a:prstGeom>
        </p:spPr>
      </p:pic>
    </p:spTree>
    <p:custDataLst>
      <p:tags r:id="rId1"/>
    </p:custDataLst>
    <p:extLst>
      <p:ext uri="{BB962C8B-B14F-4D97-AF65-F5344CB8AC3E}">
        <p14:creationId xmlns:p14="http://schemas.microsoft.com/office/powerpoint/2010/main" val="293612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4091D51-9BE8-4B3D-B4E0-3C733CD6EB83}"/>
              </a:ext>
            </a:extLst>
          </p:cNvPr>
          <p:cNvSpPr txBox="1"/>
          <p:nvPr/>
        </p:nvSpPr>
        <p:spPr>
          <a:xfrm>
            <a:off x="346960" y="1024392"/>
            <a:ext cx="11498080" cy="120032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Markets cannot capture intrinsic value (value for things simply existing)</a:t>
            </a:r>
          </a:p>
          <a:p>
            <a:pPr marL="800100" lvl="1" indent="-342900">
              <a:buFont typeface="Arial" panose="020B0604020202020204" pitchFamily="34" charset="0"/>
              <a:buChar char="•"/>
            </a:pPr>
            <a:r>
              <a:rPr lang="en-US" sz="2400" dirty="0">
                <a:latin typeface="+mj-lt"/>
                <a:cs typeface="Calibri Light" panose="020F0302020204030204" pitchFamily="34" charset="0"/>
              </a:rPr>
              <a:t>Stated Preferences (Choice Experiments, etc.) construct a hypothetical market</a:t>
            </a:r>
          </a:p>
          <a:p>
            <a:pPr lvl="1"/>
            <a:endParaRPr lang="en-US" sz="2400" dirty="0">
              <a:latin typeface="+mj-lt"/>
              <a:cs typeface="Calibri Light" panose="020F0302020204030204" pitchFamily="34" charset="0"/>
            </a:endParaRPr>
          </a:p>
        </p:txBody>
      </p:sp>
      <p:sp>
        <p:nvSpPr>
          <p:cNvPr id="23" name="Title 2">
            <a:extLst>
              <a:ext uri="{FF2B5EF4-FFF2-40B4-BE49-F238E27FC236}">
                <a16:creationId xmlns:a16="http://schemas.microsoft.com/office/drawing/2014/main" id="{14A9678A-2F98-4DFB-B51A-040115C53D90}"/>
              </a:ext>
            </a:extLst>
          </p:cNvPr>
          <p:cNvSpPr txBox="1">
            <a:spLocks/>
          </p:cNvSpPr>
          <p:nvPr/>
        </p:nvSpPr>
        <p:spPr>
          <a:xfrm>
            <a:off x="2166810" y="-443588"/>
            <a:ext cx="785837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Stated Preferences</a:t>
            </a:r>
          </a:p>
        </p:txBody>
      </p:sp>
      <p:pic>
        <p:nvPicPr>
          <p:cNvPr id="25" name="Picture 4" descr="oil spill">
            <a:extLst>
              <a:ext uri="{FF2B5EF4-FFF2-40B4-BE49-F238E27FC236}">
                <a16:creationId xmlns:a16="http://schemas.microsoft.com/office/drawing/2014/main" id="{ABE58A62-B4DD-4887-8A91-3286773A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71" y="1975376"/>
            <a:ext cx="3074599" cy="23027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 this photo taken April 9, 1989 photo, a local fisherman inspects a dead California gray whale on the northern shore of Latouche Island, Alaska. The whale was found in the oil-contaminated waters of Prince William Sound. (John Gaps III | Associated Press File)">
            <a:extLst>
              <a:ext uri="{FF2B5EF4-FFF2-40B4-BE49-F238E27FC236}">
                <a16:creationId xmlns:a16="http://schemas.microsoft.com/office/drawing/2014/main" id="{C8FD8DB9-A655-43C4-BA5F-515FAFF0E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1" y="4334629"/>
            <a:ext cx="3074599" cy="20491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D568A39-76C8-42AB-B7EE-9297D77F37B5}"/>
                  </a:ext>
                </a:extLst>
              </p:cNvPr>
              <p:cNvSpPr txBox="1"/>
              <p:nvPr/>
            </p:nvSpPr>
            <p:spPr>
              <a:xfrm>
                <a:off x="3684381" y="1898373"/>
                <a:ext cx="7466737" cy="4789773"/>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𝛼</m:t>
                          </m:r>
                        </m:e>
                        <m:sub>
                          <m:r>
                            <a:rPr lang="en-US" sz="2400" b="0" i="1" smtClean="0">
                              <a:solidFill>
                                <a:schemeClr val="tx1"/>
                              </a:solidFill>
                              <a:latin typeface="Cambria Math" panose="02040503050406030204" pitchFamily="18" charset="0"/>
                              <a:cs typeface="Calibri Light" panose="020F0302020204030204" pitchFamily="34" charset="0"/>
                            </a:rPr>
                            <m:t>𝑖</m:t>
                          </m:r>
                        </m:sub>
                      </m:sSub>
                      <m:r>
                        <a:rPr lang="en-US" sz="2400" b="0" i="1" smtClean="0">
                          <a:solidFill>
                            <a:schemeClr val="tx1"/>
                          </a:solidFill>
                          <a:latin typeface="Cambria Math" panose="02040503050406030204" pitchFamily="18" charset="0"/>
                          <a:cs typeface="Calibri Light" panose="020F0302020204030204" pitchFamily="34" charset="0"/>
                        </a:rPr>
                        <m:t>𝑝𝑟𝑖𝑐</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𝑒</m:t>
                          </m:r>
                        </m:e>
                        <m:sub>
                          <m:r>
                            <a:rPr lang="en-US" sz="2400" b="0" i="1" smtClean="0">
                              <a:solidFill>
                                <a:schemeClr val="tx1"/>
                              </a:solidFill>
                              <a:latin typeface="Cambria Math" panose="02040503050406030204" pitchFamily="18" charset="0"/>
                              <a:cs typeface="Calibri Light" panose="020F0302020204030204" pitchFamily="34" charset="0"/>
                            </a:rPr>
                            <m:t>𝑗𝑡</m:t>
                          </m:r>
                        </m:sub>
                      </m:sSub>
                      <m:r>
                        <a:rPr lang="en-US" sz="2400" b="0" i="1" smtClean="0">
                          <a:solidFill>
                            <a:schemeClr val="tx1"/>
                          </a:solidFill>
                          <a:latin typeface="Cambria Math" panose="02040503050406030204" pitchFamily="18" charset="0"/>
                          <a:cs typeface="Calibri Light" panose="020F0302020204030204" pitchFamily="34" charset="0"/>
                        </a:rPr>
                        <m:t>+</m:t>
                      </m:r>
                      <m:sSubSup>
                        <m:sSubSupPr>
                          <m:ctrlPr>
                            <a:rPr lang="en-US" sz="2400" b="0" i="1" smtClean="0">
                              <a:solidFill>
                                <a:schemeClr val="tx1"/>
                              </a:solidFill>
                              <a:latin typeface="Cambria Math" panose="02040503050406030204" pitchFamily="18" charset="0"/>
                              <a:cs typeface="Calibri Light" panose="020F0302020204030204" pitchFamily="34" charset="0"/>
                            </a:rPr>
                          </m:ctrlPr>
                        </m:sSubSupPr>
                        <m:e>
                          <m:r>
                            <a:rPr lang="en-US" sz="2400" b="0" i="1" smtClean="0">
                              <a:solidFill>
                                <a:schemeClr val="tx1"/>
                              </a:solidFill>
                              <a:latin typeface="Cambria Math" panose="02040503050406030204" pitchFamily="18" charset="0"/>
                              <a:cs typeface="Calibri Light" panose="020F0302020204030204" pitchFamily="34" charset="0"/>
                            </a:rPr>
                            <m:t>𝛽</m:t>
                          </m:r>
                        </m:e>
                        <m:sub>
                          <m:r>
                            <a:rPr lang="en-US" sz="2400" b="0" i="1" smtClean="0">
                              <a:solidFill>
                                <a:schemeClr val="tx1"/>
                              </a:solidFill>
                              <a:latin typeface="Cambria Math" panose="02040503050406030204" pitchFamily="18" charset="0"/>
                              <a:cs typeface="Calibri Light" panose="020F0302020204030204" pitchFamily="34" charset="0"/>
                            </a:rPr>
                            <m:t>𝑖</m:t>
                          </m:r>
                        </m:sub>
                        <m:sup>
                          <m:r>
                            <a:rPr lang="en-US" sz="2400" b="0" i="1" smtClean="0">
                              <a:solidFill>
                                <a:schemeClr val="tx1"/>
                              </a:solidFill>
                              <a:latin typeface="Cambria Math" panose="02040503050406030204" pitchFamily="18" charset="0"/>
                              <a:cs typeface="Calibri Light" panose="020F0302020204030204" pitchFamily="34" charset="0"/>
                            </a:rPr>
                            <m:t>′</m:t>
                          </m:r>
                        </m:sup>
                      </m:sSubSup>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𝑥</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𝑒</m:t>
                          </m:r>
                        </m:e>
                        <m:sub>
                          <m:r>
                            <m:rPr>
                              <m:sty m:val="p"/>
                            </m:rPr>
                            <a:rPr lang="en-US" sz="2400" b="0" i="0" smtClean="0">
                              <a:solidFill>
                                <a:schemeClr val="tx1"/>
                              </a:solidFill>
                              <a:latin typeface="Cambria Math" panose="02040503050406030204" pitchFamily="18" charset="0"/>
                              <a:cs typeface="Calibri Light" panose="020F0302020204030204" pitchFamily="34" charset="0"/>
                            </a:rPr>
                            <m:t>ijt</m:t>
                          </m:r>
                        </m:sub>
                      </m:sSub>
                    </m:oMath>
                  </m:oMathPara>
                </a14:m>
                <a:endParaRPr lang="en-US" sz="2400" dirty="0">
                  <a:solidFill>
                    <a:schemeClr val="tx1"/>
                  </a:solidFill>
                  <a:latin typeface="+mj-lt"/>
                  <a:cs typeface="Calibri Light" panose="020F0302020204030204" pitchFamily="34" charset="0"/>
                </a:endParaRPr>
              </a:p>
              <a:p>
                <a:pPr lvl="1"/>
                <a:endParaRPr lang="en-US" sz="2400" dirty="0">
                  <a:latin typeface="+mj-lt"/>
                  <a:cs typeface="Calibri Light" panose="020F0302020204030204" pitchFamily="34" charset="0"/>
                </a:endParaRPr>
              </a:p>
              <a:p>
                <a:pPr lvl="1"/>
                <a:r>
                  <a:rPr lang="en-US" sz="2400" dirty="0">
                    <a:solidFill>
                      <a:schemeClr val="tx1"/>
                    </a:solidFill>
                    <a:latin typeface="+mj-lt"/>
                    <a:cs typeface="Calibri Light" panose="020F0302020204030204" pitchFamily="34" charset="0"/>
                  </a:rPr>
                  <a:t>The </a:t>
                </a:r>
                <a:r>
                  <a:rPr lang="en-US" sz="2400" dirty="0">
                    <a:latin typeface="+mj-lt"/>
                    <a:cs typeface="Calibri Light" panose="020F0302020204030204" pitchFamily="34" charset="0"/>
                  </a:rPr>
                  <a:t>Random Utility Model (</a:t>
                </a:r>
                <a:r>
                  <a:rPr lang="en-US" sz="2400" dirty="0">
                    <a:solidFill>
                      <a:schemeClr val="tx1"/>
                    </a:solidFill>
                    <a:latin typeface="+mj-lt"/>
                    <a:cs typeface="Calibri Light" panose="020F0302020204030204" pitchFamily="34" charset="0"/>
                  </a:rPr>
                  <a:t>RUM) is often used in many settings that have a “discrete” choice setting. </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The model predicts the probability of a particular choice based on a set of explanatory variables (“right hand side”). </a:t>
                </a:r>
              </a:p>
              <a:p>
                <a:pPr lvl="1"/>
                <a:endParaRPr lang="en-US" sz="2400" dirty="0">
                  <a:solidFill>
                    <a:schemeClr val="tx1"/>
                  </a:solidFill>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𝑃</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r>
                        <a:rPr lang="en-US" sz="2400" b="0" i="1" smtClean="0">
                          <a:solidFill>
                            <a:schemeClr val="tx1"/>
                          </a:solidFill>
                          <a:latin typeface="Cambria Math" panose="02040503050406030204" pitchFamily="18" charset="0"/>
                          <a:cs typeface="Calibri Light" panose="020F0302020204030204" pitchFamily="34" charset="0"/>
                        </a:rPr>
                        <m:t>𝑃𝑟𝑜𝑏</m:t>
                      </m:r>
                      <m:d>
                        <m:dPr>
                          <m:ctrlPr>
                            <a:rPr lang="en-US" sz="2400" b="0" i="1" smtClean="0">
                              <a:solidFill>
                                <a:schemeClr val="tx1"/>
                              </a:solidFill>
                              <a:latin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&gt;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𝑖𝑘𝑡</m:t>
                              </m:r>
                            </m:sub>
                          </m:sSub>
                        </m:e>
                      </m:d>
                      <m:r>
                        <a:rPr lang="en-US" sz="2400" b="0" i="1" smtClean="0">
                          <a:solidFill>
                            <a:schemeClr val="tx1"/>
                          </a:solidFill>
                          <a:latin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cs typeface="Calibri Light" panose="020F0302020204030204" pitchFamily="34" charset="0"/>
                            </a:rPr>
                          </m:ctrlPr>
                        </m:fPr>
                        <m:num>
                          <m:func>
                            <m:funcPr>
                              <m:ctrlPr>
                                <a:rPr lang="en-US" sz="2400" b="0" i="1" smtClean="0">
                                  <a:solidFill>
                                    <a:schemeClr val="tx1"/>
                                  </a:solidFill>
                                  <a:latin typeface="Cambria Math" panose="02040503050406030204" pitchFamily="18" charset="0"/>
                                  <a:cs typeface="Calibri Light" panose="020F0302020204030204" pitchFamily="34" charset="0"/>
                                </a:rPr>
                              </m:ctrlPr>
                            </m:funcPr>
                            <m:fName>
                              <m:r>
                                <m:rPr>
                                  <m:sty m:val="p"/>
                                </m:rPr>
                                <a:rPr lang="en-US" sz="2400" b="0" i="0" smtClean="0">
                                  <a:solidFill>
                                    <a:schemeClr val="tx1"/>
                                  </a:solidFill>
                                  <a:latin typeface="Cambria Math" panose="02040503050406030204" pitchFamily="18" charset="0"/>
                                  <a:cs typeface="Calibri Light" panose="020F0302020204030204" pitchFamily="34" charset="0"/>
                                </a:rPr>
                                <m:t>exp</m:t>
                              </m:r>
                            </m:fName>
                            <m:e>
                              <m:d>
                                <m:dPr>
                                  <m:ctrlPr>
                                    <a:rPr lang="en-US" sz="2400" b="0" i="1" smtClean="0">
                                      <a:solidFill>
                                        <a:schemeClr val="tx1"/>
                                      </a:solidFill>
                                      <a:latin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𝑖𝑡</m:t>
                                      </m:r>
                                      <m:r>
                                        <a:rPr lang="en-US" sz="2400" b="0" i="1" smtClean="0">
                                          <a:solidFill>
                                            <a:schemeClr val="tx1"/>
                                          </a:solidFill>
                                          <a:latin typeface="Cambria Math" panose="02040503050406030204" pitchFamily="18" charset="0"/>
                                          <a:cs typeface="Calibri Light" panose="020F0302020204030204" pitchFamily="34" charset="0"/>
                                        </a:rPr>
                                        <m:t>, </m:t>
                                      </m:r>
                                      <m:r>
                                        <a:rPr lang="en-US" sz="2400" b="0" i="1" smtClean="0">
                                          <a:solidFill>
                                            <a:schemeClr val="tx1"/>
                                          </a:solidFill>
                                          <a:latin typeface="Cambria Math" panose="02040503050406030204" pitchFamily="18" charset="0"/>
                                          <a:cs typeface="Calibri Light" panose="020F0302020204030204" pitchFamily="34" charset="0"/>
                                        </a:rPr>
                                        <m:t>𝑗</m:t>
                                      </m:r>
                                      <m:r>
                                        <a:rPr lang="en-US" sz="2400" b="0" i="1" smtClean="0">
                                          <a:solidFill>
                                            <a:schemeClr val="tx1"/>
                                          </a:solidFill>
                                          <a:latin typeface="Cambria Math" panose="02040503050406030204" pitchFamily="18" charset="0"/>
                                          <a:cs typeface="Calibri Light" panose="020F0302020204030204" pitchFamily="34" charset="0"/>
                                        </a:rPr>
                                        <m:t>=1</m:t>
                                      </m:r>
                                    </m:sub>
                                  </m:sSub>
                                </m:e>
                              </m:d>
                            </m:e>
                          </m:func>
                        </m:num>
                        <m:den>
                          <m:nary>
                            <m:naryPr>
                              <m:chr m:val="∑"/>
                              <m:ctrlPr>
                                <a:rPr lang="en-US" sz="2400" i="1">
                                  <a:latin typeface="Cambria Math" panose="02040503050406030204" pitchFamily="18" charset="0"/>
                                  <a:cs typeface="Calibri Light" panose="020F0302020204030204" pitchFamily="34" charset="0"/>
                                </a:rPr>
                              </m:ctrlPr>
                            </m:naryPr>
                            <m:sub>
                              <m:r>
                                <a:rPr lang="en-US" sz="2400" i="1">
                                  <a:latin typeface="Cambria Math" panose="02040503050406030204" pitchFamily="18" charset="0"/>
                                  <a:cs typeface="Calibri Light" panose="020F0302020204030204" pitchFamily="34" charset="0"/>
                                </a:rPr>
                                <m:t>𝑗</m:t>
                              </m:r>
                            </m:sub>
                            <m:sup>
                              <m:r>
                                <a:rPr lang="en-US" sz="2400" i="1">
                                  <a:latin typeface="Cambria Math" panose="02040503050406030204" pitchFamily="18" charset="0"/>
                                  <a:cs typeface="Calibri Light" panose="020F0302020204030204" pitchFamily="34" charset="0"/>
                                </a:rPr>
                                <m:t>𝐽</m:t>
                              </m:r>
                            </m:sup>
                            <m:e>
                              <m:func>
                                <m:funcPr>
                                  <m:ctrlPr>
                                    <a:rPr lang="en-US" sz="2400" i="1">
                                      <a:latin typeface="Cambria Math" panose="02040503050406030204" pitchFamily="18" charset="0"/>
                                      <a:cs typeface="Calibri Light" panose="020F0302020204030204" pitchFamily="34" charset="0"/>
                                    </a:rPr>
                                  </m:ctrlPr>
                                </m:funcPr>
                                <m:fName>
                                  <m:r>
                                    <m:rPr>
                                      <m:sty m:val="p"/>
                                    </m:rPr>
                                    <a:rPr lang="en-US" sz="2400">
                                      <a:latin typeface="Cambria Math" panose="02040503050406030204" pitchFamily="18" charset="0"/>
                                      <a:cs typeface="Calibri Light" panose="020F0302020204030204" pitchFamily="34" charset="0"/>
                                    </a:rPr>
                                    <m:t>exp</m:t>
                                  </m:r>
                                </m:fName>
                                <m:e>
                                  <m:d>
                                    <m:dPr>
                                      <m:ctrlPr>
                                        <a:rPr lang="en-US" sz="2400" i="1">
                                          <a:latin typeface="Cambria Math" panose="02040503050406030204" pitchFamily="18" charset="0"/>
                                          <a:cs typeface="Calibri Light" panose="020F0302020204030204" pitchFamily="34" charset="0"/>
                                        </a:rPr>
                                      </m:ctrlPr>
                                    </m:dPr>
                                    <m:e>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𝑈</m:t>
                                          </m:r>
                                        </m:e>
                                        <m:sub>
                                          <m:r>
                                            <a:rPr lang="en-US" sz="2400" i="1">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𝑗</m:t>
                                          </m:r>
                                          <m:r>
                                            <a:rPr lang="en-US" sz="2400" i="1">
                                              <a:latin typeface="Cambria Math" panose="02040503050406030204" pitchFamily="18" charset="0"/>
                                              <a:cs typeface="Calibri Light" panose="020F0302020204030204" pitchFamily="34" charset="0"/>
                                            </a:rPr>
                                            <m:t>𝑡</m:t>
                                          </m:r>
                                        </m:sub>
                                      </m:sSub>
                                    </m:e>
                                  </m:d>
                                </m:e>
                              </m:func>
                            </m:e>
                          </m:nary>
                        </m:den>
                      </m:f>
                    </m:oMath>
                  </m:oMathPara>
                </a14:m>
                <a:endParaRPr lang="en-US" sz="2400" dirty="0">
                  <a:solidFill>
                    <a:schemeClr val="tx1"/>
                  </a:solidFill>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mc:Choice>
        <mc:Fallback xmlns="">
          <p:sp>
            <p:nvSpPr>
              <p:cNvPr id="27" name="TextBox 26">
                <a:extLst>
                  <a:ext uri="{FF2B5EF4-FFF2-40B4-BE49-F238E27FC236}">
                    <a16:creationId xmlns:a16="http://schemas.microsoft.com/office/drawing/2014/main" id="{5D568A39-76C8-42AB-B7EE-9297D77F37B5}"/>
                  </a:ext>
                </a:extLst>
              </p:cNvPr>
              <p:cNvSpPr txBox="1">
                <a:spLocks noRot="1" noChangeAspect="1" noMove="1" noResize="1" noEditPoints="1" noAdjustHandles="1" noChangeArrowheads="1" noChangeShapeType="1" noTextEdit="1"/>
              </p:cNvSpPr>
              <p:nvPr/>
            </p:nvSpPr>
            <p:spPr>
              <a:xfrm>
                <a:off x="3684381" y="1898373"/>
                <a:ext cx="7466737" cy="4789773"/>
              </a:xfrm>
              <a:prstGeom prst="rect">
                <a:avLst/>
              </a:prstGeom>
              <a:blipFill>
                <a:blip r:embed="rId6"/>
                <a:stretch>
                  <a:fillRect r="-898"/>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29628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Female Profile with solid fill">
            <a:extLst>
              <a:ext uri="{FF2B5EF4-FFF2-40B4-BE49-F238E27FC236}">
                <a16:creationId xmlns:a16="http://schemas.microsoft.com/office/drawing/2014/main" id="{EA38045D-1B9C-47F3-95D9-A2F7DF2289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6911" y="695737"/>
            <a:ext cx="1497495" cy="1497495"/>
          </a:xfrm>
          <a:prstGeom prst="rect">
            <a:avLst/>
          </a:prstGeom>
        </p:spPr>
      </p:pic>
      <p:pic>
        <p:nvPicPr>
          <p:cNvPr id="7" name="Graphic 6" descr="Female Profile with solid fill">
            <a:extLst>
              <a:ext uri="{FF2B5EF4-FFF2-40B4-BE49-F238E27FC236}">
                <a16:creationId xmlns:a16="http://schemas.microsoft.com/office/drawing/2014/main" id="{1FC45817-FC61-477D-85A9-EC0F601304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273" y="695738"/>
            <a:ext cx="1497495" cy="1497495"/>
          </a:xfrm>
          <a:prstGeom prst="rect">
            <a:avLst/>
          </a:prstGeom>
        </p:spPr>
      </p:pic>
      <p:pic>
        <p:nvPicPr>
          <p:cNvPr id="5" name="Graphic 4" descr="Dollar with solid fill">
            <a:extLst>
              <a:ext uri="{FF2B5EF4-FFF2-40B4-BE49-F238E27FC236}">
                <a16:creationId xmlns:a16="http://schemas.microsoft.com/office/drawing/2014/main" id="{51FDD640-2FF8-47A8-B666-79832753C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9571" y="2193232"/>
            <a:ext cx="766226" cy="766226"/>
          </a:xfrm>
          <a:prstGeom prst="rect">
            <a:avLst/>
          </a:prstGeom>
        </p:spPr>
      </p:pic>
      <p:pic>
        <p:nvPicPr>
          <p:cNvPr id="12" name="Graphic 11" descr="Dollar with solid fill">
            <a:extLst>
              <a:ext uri="{FF2B5EF4-FFF2-40B4-BE49-F238E27FC236}">
                <a16:creationId xmlns:a16="http://schemas.microsoft.com/office/drawing/2014/main" id="{8B64DFF1-87C8-47B7-A3F3-1050C2B352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6910" y="2193232"/>
            <a:ext cx="766226" cy="766226"/>
          </a:xfrm>
          <a:prstGeom prst="rect">
            <a:avLst/>
          </a:prstGeom>
        </p:spPr>
      </p:pic>
      <p:pic>
        <p:nvPicPr>
          <p:cNvPr id="13" name="Graphic 12" descr="Dollar with solid fill">
            <a:extLst>
              <a:ext uri="{FF2B5EF4-FFF2-40B4-BE49-F238E27FC236}">
                <a16:creationId xmlns:a16="http://schemas.microsoft.com/office/drawing/2014/main" id="{47543B92-2E38-4B16-A752-A7BECD095E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05856" y="2193232"/>
            <a:ext cx="766226" cy="766226"/>
          </a:xfrm>
          <a:prstGeom prst="rect">
            <a:avLst/>
          </a:prstGeom>
        </p:spPr>
      </p:pic>
      <p:pic>
        <p:nvPicPr>
          <p:cNvPr id="14" name="Graphic 13" descr="Dollar with solid fill">
            <a:extLst>
              <a:ext uri="{FF2B5EF4-FFF2-40B4-BE49-F238E27FC236}">
                <a16:creationId xmlns:a16="http://schemas.microsoft.com/office/drawing/2014/main" id="{DC101683-B480-4902-97AA-33EE4A0846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07362" y="2193232"/>
            <a:ext cx="766226" cy="766226"/>
          </a:xfrm>
          <a:prstGeom prst="rect">
            <a:avLst/>
          </a:prstGeom>
        </p:spPr>
      </p:pic>
      <p:pic>
        <p:nvPicPr>
          <p:cNvPr id="15" name="Graphic 14" descr="Dollar with solid fill">
            <a:extLst>
              <a:ext uri="{FF2B5EF4-FFF2-40B4-BE49-F238E27FC236}">
                <a16:creationId xmlns:a16="http://schemas.microsoft.com/office/drawing/2014/main" id="{85F15890-E985-4AB2-991F-1B79871D88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4701" y="2193232"/>
            <a:ext cx="766226" cy="766226"/>
          </a:xfrm>
          <a:prstGeom prst="rect">
            <a:avLst/>
          </a:prstGeom>
        </p:spPr>
      </p:pic>
      <p:pic>
        <p:nvPicPr>
          <p:cNvPr id="18" name="Graphic 17" descr="Dollar with solid fill">
            <a:extLst>
              <a:ext uri="{FF2B5EF4-FFF2-40B4-BE49-F238E27FC236}">
                <a16:creationId xmlns:a16="http://schemas.microsoft.com/office/drawing/2014/main" id="{CDC73A16-54D8-48B3-BDF7-FE972DD3D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3753" y="2193232"/>
            <a:ext cx="766226" cy="766226"/>
          </a:xfrm>
          <a:prstGeom prst="rect">
            <a:avLst/>
          </a:prstGeom>
        </p:spPr>
      </p:pic>
      <p:pic>
        <p:nvPicPr>
          <p:cNvPr id="19" name="Graphic 18" descr="Dollar with solid fill">
            <a:extLst>
              <a:ext uri="{FF2B5EF4-FFF2-40B4-BE49-F238E27FC236}">
                <a16:creationId xmlns:a16="http://schemas.microsoft.com/office/drawing/2014/main" id="{AD997F7E-5957-4BA4-8D5D-11D12CFF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259" y="2193232"/>
            <a:ext cx="766226" cy="766226"/>
          </a:xfrm>
          <a:prstGeom prst="rect">
            <a:avLst/>
          </a:prstGeom>
        </p:spPr>
      </p:pic>
      <p:pic>
        <p:nvPicPr>
          <p:cNvPr id="22" name="Graphic 21" descr="Piggy Bank with solid fill">
            <a:extLst>
              <a:ext uri="{FF2B5EF4-FFF2-40B4-BE49-F238E27FC236}">
                <a16:creationId xmlns:a16="http://schemas.microsoft.com/office/drawing/2014/main" id="{BEDED3D1-F059-41D4-9D1D-AEE32A059F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2887" y="2959458"/>
            <a:ext cx="914400" cy="914400"/>
          </a:xfrm>
          <a:prstGeom prst="rect">
            <a:avLst/>
          </a:prstGeom>
        </p:spPr>
      </p:pic>
      <p:pic>
        <p:nvPicPr>
          <p:cNvPr id="23" name="Graphic 22" descr="Piggy Bank with solid fill">
            <a:extLst>
              <a:ext uri="{FF2B5EF4-FFF2-40B4-BE49-F238E27FC236}">
                <a16:creationId xmlns:a16="http://schemas.microsoft.com/office/drawing/2014/main" id="{E2441726-1D6A-43C7-ADF4-540DA3D0E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9795" y="2917878"/>
            <a:ext cx="914400" cy="914400"/>
          </a:xfrm>
          <a:prstGeom prst="rect">
            <a:avLst/>
          </a:prstGeom>
        </p:spPr>
      </p:pic>
      <p:pic>
        <p:nvPicPr>
          <p:cNvPr id="24" name="Graphic 23" descr="Piggy Bank with solid fill">
            <a:extLst>
              <a:ext uri="{FF2B5EF4-FFF2-40B4-BE49-F238E27FC236}">
                <a16:creationId xmlns:a16="http://schemas.microsoft.com/office/drawing/2014/main" id="{5BB6783D-EA53-43A5-AF7F-E458A5168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699" y="2917878"/>
            <a:ext cx="914400" cy="914400"/>
          </a:xfrm>
          <a:prstGeom prst="rect">
            <a:avLst/>
          </a:prstGeom>
        </p:spPr>
      </p:pic>
      <p:pic>
        <p:nvPicPr>
          <p:cNvPr id="26" name="Graphic 25" descr="Zombie with solid fill">
            <a:extLst>
              <a:ext uri="{FF2B5EF4-FFF2-40B4-BE49-F238E27FC236}">
                <a16:creationId xmlns:a16="http://schemas.microsoft.com/office/drawing/2014/main" id="{4958175C-EED2-4F6B-8412-3F9E662AAF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4882" y="5514880"/>
            <a:ext cx="914400" cy="914400"/>
          </a:xfrm>
          <a:prstGeom prst="rect">
            <a:avLst/>
          </a:prstGeom>
        </p:spPr>
      </p:pic>
      <p:pic>
        <p:nvPicPr>
          <p:cNvPr id="28" name="Graphic 27" descr="Dead Fish Skeleton with solid fill">
            <a:extLst>
              <a:ext uri="{FF2B5EF4-FFF2-40B4-BE49-F238E27FC236}">
                <a16:creationId xmlns:a16="http://schemas.microsoft.com/office/drawing/2014/main" id="{E80E0457-C926-464F-9ADE-F80F892EF2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59365" y="5482736"/>
            <a:ext cx="914400" cy="914400"/>
          </a:xfrm>
          <a:prstGeom prst="rect">
            <a:avLst/>
          </a:prstGeom>
        </p:spPr>
      </p:pic>
      <p:pic>
        <p:nvPicPr>
          <p:cNvPr id="30" name="Graphic 29" descr="Withering Tree with solid fill">
            <a:extLst>
              <a:ext uri="{FF2B5EF4-FFF2-40B4-BE49-F238E27FC236}">
                <a16:creationId xmlns:a16="http://schemas.microsoft.com/office/drawing/2014/main" id="{A9C230CB-9A0F-4E98-B9FC-18B533DF590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5385" y="4648828"/>
            <a:ext cx="914400" cy="914400"/>
          </a:xfrm>
          <a:prstGeom prst="rect">
            <a:avLst/>
          </a:prstGeom>
        </p:spPr>
      </p:pic>
      <p:pic>
        <p:nvPicPr>
          <p:cNvPr id="32" name="Graphic 31" descr="Forest scene with solid fill">
            <a:extLst>
              <a:ext uri="{FF2B5EF4-FFF2-40B4-BE49-F238E27FC236}">
                <a16:creationId xmlns:a16="http://schemas.microsoft.com/office/drawing/2014/main" id="{C08F01DA-7453-4D2D-B934-D7F70E20D9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76789" y="4534065"/>
            <a:ext cx="914400" cy="914400"/>
          </a:xfrm>
          <a:prstGeom prst="rect">
            <a:avLst/>
          </a:prstGeom>
        </p:spPr>
      </p:pic>
      <p:pic>
        <p:nvPicPr>
          <p:cNvPr id="34" name="Graphic 33" descr="Deciduous tree with solid fill">
            <a:extLst>
              <a:ext uri="{FF2B5EF4-FFF2-40B4-BE49-F238E27FC236}">
                <a16:creationId xmlns:a16="http://schemas.microsoft.com/office/drawing/2014/main" id="{A57F7395-0BFA-43A5-915C-58B3FB9C511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47583" y="4556923"/>
            <a:ext cx="914400" cy="914400"/>
          </a:xfrm>
          <a:prstGeom prst="rect">
            <a:avLst/>
          </a:prstGeom>
        </p:spPr>
      </p:pic>
      <p:pic>
        <p:nvPicPr>
          <p:cNvPr id="36" name="Graphic 35" descr="Water Bottle with solid fill">
            <a:extLst>
              <a:ext uri="{FF2B5EF4-FFF2-40B4-BE49-F238E27FC236}">
                <a16:creationId xmlns:a16="http://schemas.microsoft.com/office/drawing/2014/main" id="{D10D5BAB-F367-4E5E-8CDC-0E136035C6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28458" y="3819029"/>
            <a:ext cx="914400" cy="914400"/>
          </a:xfrm>
          <a:prstGeom prst="rect">
            <a:avLst/>
          </a:prstGeom>
        </p:spPr>
      </p:pic>
      <p:pic>
        <p:nvPicPr>
          <p:cNvPr id="38" name="Graphic 37" descr="Diving with solid fill">
            <a:extLst>
              <a:ext uri="{FF2B5EF4-FFF2-40B4-BE49-F238E27FC236}">
                <a16:creationId xmlns:a16="http://schemas.microsoft.com/office/drawing/2014/main" id="{A4AF569A-D112-4BC6-B3BC-4CF04B20EF4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47583" y="5417741"/>
            <a:ext cx="914400" cy="914400"/>
          </a:xfrm>
          <a:prstGeom prst="rect">
            <a:avLst/>
          </a:prstGeom>
        </p:spPr>
      </p:pic>
      <p:pic>
        <p:nvPicPr>
          <p:cNvPr id="40" name="Graphic 39" descr="Leaky Tap with solid fill">
            <a:extLst>
              <a:ext uri="{FF2B5EF4-FFF2-40B4-BE49-F238E27FC236}">
                <a16:creationId xmlns:a16="http://schemas.microsoft.com/office/drawing/2014/main" id="{E617C915-AC71-4F2F-9DC0-0EBBEC8E2B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4887" y="3819029"/>
            <a:ext cx="914400" cy="914400"/>
          </a:xfrm>
          <a:prstGeom prst="rect">
            <a:avLst/>
          </a:prstGeom>
        </p:spPr>
      </p:pic>
      <p:pic>
        <p:nvPicPr>
          <p:cNvPr id="42" name="Graphic 41" descr="Fish with solid fill">
            <a:extLst>
              <a:ext uri="{FF2B5EF4-FFF2-40B4-BE49-F238E27FC236}">
                <a16:creationId xmlns:a16="http://schemas.microsoft.com/office/drawing/2014/main" id="{9F7D19B2-F535-43B1-BD83-CA2FE0DB6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76789" y="5478627"/>
            <a:ext cx="914400" cy="914400"/>
          </a:xfrm>
          <a:prstGeom prst="rect">
            <a:avLst/>
          </a:prstGeom>
        </p:spPr>
      </p:pic>
      <p:pic>
        <p:nvPicPr>
          <p:cNvPr id="43" name="Graphic 42" descr="Withering Tree with solid fill">
            <a:extLst>
              <a:ext uri="{FF2B5EF4-FFF2-40B4-BE49-F238E27FC236}">
                <a16:creationId xmlns:a16="http://schemas.microsoft.com/office/drawing/2014/main" id="{9D980634-AC07-460C-83AD-B5D60B3DB3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14882" y="4648828"/>
            <a:ext cx="914400" cy="914400"/>
          </a:xfrm>
          <a:prstGeom prst="rect">
            <a:avLst/>
          </a:prstGeom>
        </p:spPr>
      </p:pic>
      <p:sp>
        <p:nvSpPr>
          <p:cNvPr id="44" name="TextBox 43">
            <a:extLst>
              <a:ext uri="{FF2B5EF4-FFF2-40B4-BE49-F238E27FC236}">
                <a16:creationId xmlns:a16="http://schemas.microsoft.com/office/drawing/2014/main" id="{0F1AB423-D29C-4AAC-96EA-EE0A9A8282E2}"/>
              </a:ext>
            </a:extLst>
          </p:cNvPr>
          <p:cNvSpPr txBox="1"/>
          <p:nvPr/>
        </p:nvSpPr>
        <p:spPr>
          <a:xfrm>
            <a:off x="5256917" y="2129658"/>
            <a:ext cx="1596887" cy="769441"/>
          </a:xfrm>
          <a:prstGeom prst="rect">
            <a:avLst/>
          </a:prstGeom>
          <a:noFill/>
        </p:spPr>
        <p:txBody>
          <a:bodyPr wrap="square" rtlCol="0">
            <a:spAutoFit/>
          </a:bodyPr>
          <a:lstStyle/>
          <a:p>
            <a:pPr algn="ctr"/>
            <a:r>
              <a:rPr lang="en-US" sz="2200" dirty="0"/>
              <a:t>Income (GDP)</a:t>
            </a:r>
          </a:p>
        </p:txBody>
      </p:sp>
      <p:sp>
        <p:nvSpPr>
          <p:cNvPr id="45" name="TextBox 44">
            <a:extLst>
              <a:ext uri="{FF2B5EF4-FFF2-40B4-BE49-F238E27FC236}">
                <a16:creationId xmlns:a16="http://schemas.microsoft.com/office/drawing/2014/main" id="{E305D111-63A7-457E-B018-8D048BA32F20}"/>
              </a:ext>
            </a:extLst>
          </p:cNvPr>
          <p:cNvSpPr txBox="1"/>
          <p:nvPr/>
        </p:nvSpPr>
        <p:spPr>
          <a:xfrm>
            <a:off x="5256918" y="3840442"/>
            <a:ext cx="1596887" cy="769441"/>
          </a:xfrm>
          <a:prstGeom prst="rect">
            <a:avLst/>
          </a:prstGeom>
          <a:noFill/>
        </p:spPr>
        <p:txBody>
          <a:bodyPr wrap="square" rtlCol="0">
            <a:spAutoFit/>
          </a:bodyPr>
          <a:lstStyle/>
          <a:p>
            <a:pPr algn="ctr"/>
            <a:r>
              <a:rPr lang="en-US" sz="2200" dirty="0"/>
              <a:t>Drinking Water</a:t>
            </a:r>
          </a:p>
        </p:txBody>
      </p:sp>
      <p:sp>
        <p:nvSpPr>
          <p:cNvPr id="48" name="TextBox 47">
            <a:extLst>
              <a:ext uri="{FF2B5EF4-FFF2-40B4-BE49-F238E27FC236}">
                <a16:creationId xmlns:a16="http://schemas.microsoft.com/office/drawing/2014/main" id="{5D986461-B4DF-4835-9AD8-4BE1E1C68B33}"/>
              </a:ext>
            </a:extLst>
          </p:cNvPr>
          <p:cNvSpPr txBox="1"/>
          <p:nvPr/>
        </p:nvSpPr>
        <p:spPr>
          <a:xfrm>
            <a:off x="5256917" y="2985050"/>
            <a:ext cx="1596887" cy="769441"/>
          </a:xfrm>
          <a:prstGeom prst="rect">
            <a:avLst/>
          </a:prstGeom>
          <a:noFill/>
        </p:spPr>
        <p:txBody>
          <a:bodyPr wrap="square" rtlCol="0">
            <a:spAutoFit/>
          </a:bodyPr>
          <a:lstStyle/>
          <a:p>
            <a:pPr algn="ctr"/>
            <a:r>
              <a:rPr lang="en-US" sz="2200" dirty="0"/>
              <a:t>Savings</a:t>
            </a:r>
          </a:p>
          <a:p>
            <a:pPr algn="ctr"/>
            <a:r>
              <a:rPr lang="en-US" sz="2200" dirty="0"/>
              <a:t>(stocks)</a:t>
            </a:r>
          </a:p>
        </p:txBody>
      </p:sp>
      <p:sp>
        <p:nvSpPr>
          <p:cNvPr id="49" name="TextBox 48">
            <a:extLst>
              <a:ext uri="{FF2B5EF4-FFF2-40B4-BE49-F238E27FC236}">
                <a16:creationId xmlns:a16="http://schemas.microsoft.com/office/drawing/2014/main" id="{AD58D60C-74A4-43A2-A5D0-E2712AFD75DB}"/>
              </a:ext>
            </a:extLst>
          </p:cNvPr>
          <p:cNvSpPr txBox="1"/>
          <p:nvPr/>
        </p:nvSpPr>
        <p:spPr>
          <a:xfrm>
            <a:off x="5256918" y="4648828"/>
            <a:ext cx="1596887" cy="769441"/>
          </a:xfrm>
          <a:prstGeom prst="rect">
            <a:avLst/>
          </a:prstGeom>
          <a:noFill/>
        </p:spPr>
        <p:txBody>
          <a:bodyPr wrap="square" rtlCol="0">
            <a:spAutoFit/>
          </a:bodyPr>
          <a:lstStyle/>
          <a:p>
            <a:pPr algn="ctr"/>
            <a:r>
              <a:rPr lang="en-US" sz="2200" dirty="0"/>
              <a:t>Forest Health</a:t>
            </a:r>
          </a:p>
        </p:txBody>
      </p:sp>
      <p:sp>
        <p:nvSpPr>
          <p:cNvPr id="50" name="TextBox 49">
            <a:extLst>
              <a:ext uri="{FF2B5EF4-FFF2-40B4-BE49-F238E27FC236}">
                <a16:creationId xmlns:a16="http://schemas.microsoft.com/office/drawing/2014/main" id="{879B24F4-B093-499C-8ED8-3C71892E98AB}"/>
              </a:ext>
            </a:extLst>
          </p:cNvPr>
          <p:cNvSpPr txBox="1"/>
          <p:nvPr/>
        </p:nvSpPr>
        <p:spPr>
          <a:xfrm>
            <a:off x="5256918" y="5465659"/>
            <a:ext cx="1596887" cy="769441"/>
          </a:xfrm>
          <a:prstGeom prst="rect">
            <a:avLst/>
          </a:prstGeom>
          <a:noFill/>
        </p:spPr>
        <p:txBody>
          <a:bodyPr wrap="square" rtlCol="0">
            <a:spAutoFit/>
          </a:bodyPr>
          <a:lstStyle/>
          <a:p>
            <a:pPr algn="ctr"/>
            <a:r>
              <a:rPr lang="en-US" sz="2200" dirty="0"/>
              <a:t>Aquatic Health</a:t>
            </a:r>
          </a:p>
        </p:txBody>
      </p:sp>
      <p:sp>
        <p:nvSpPr>
          <p:cNvPr id="31" name="TextBox 30">
            <a:extLst>
              <a:ext uri="{FF2B5EF4-FFF2-40B4-BE49-F238E27FC236}">
                <a16:creationId xmlns:a16="http://schemas.microsoft.com/office/drawing/2014/main" id="{BD5FE200-70DA-4F18-B3F8-5B51B9F675D6}"/>
              </a:ext>
            </a:extLst>
          </p:cNvPr>
          <p:cNvSpPr txBox="1"/>
          <p:nvPr/>
        </p:nvSpPr>
        <p:spPr>
          <a:xfrm>
            <a:off x="4527142" y="1439731"/>
            <a:ext cx="3056436" cy="553998"/>
          </a:xfrm>
          <a:prstGeom prst="rect">
            <a:avLst/>
          </a:prstGeom>
          <a:noFill/>
        </p:spPr>
        <p:txBody>
          <a:bodyPr wrap="square" rtlCol="0">
            <a:spAutoFit/>
          </a:bodyPr>
          <a:lstStyle/>
          <a:p>
            <a:pPr algn="ctr"/>
            <a:r>
              <a:rPr lang="en-US" sz="3000" dirty="0"/>
              <a:t>Who is better off?</a:t>
            </a:r>
          </a:p>
        </p:txBody>
      </p:sp>
      <p:sp>
        <p:nvSpPr>
          <p:cNvPr id="35" name="Title 2">
            <a:extLst>
              <a:ext uri="{FF2B5EF4-FFF2-40B4-BE49-F238E27FC236}">
                <a16:creationId xmlns:a16="http://schemas.microsoft.com/office/drawing/2014/main" id="{C98B50CF-40C5-49B1-8275-FACEE976DEB4}"/>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02345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Female Profile with solid fill">
            <a:extLst>
              <a:ext uri="{FF2B5EF4-FFF2-40B4-BE49-F238E27FC236}">
                <a16:creationId xmlns:a16="http://schemas.microsoft.com/office/drawing/2014/main" id="{EA38045D-1B9C-47F3-95D9-A2F7DF2289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6911" y="695737"/>
            <a:ext cx="1497495" cy="1497495"/>
          </a:xfrm>
          <a:prstGeom prst="rect">
            <a:avLst/>
          </a:prstGeom>
        </p:spPr>
      </p:pic>
      <p:pic>
        <p:nvPicPr>
          <p:cNvPr id="7" name="Graphic 6" descr="Female Profile with solid fill">
            <a:extLst>
              <a:ext uri="{FF2B5EF4-FFF2-40B4-BE49-F238E27FC236}">
                <a16:creationId xmlns:a16="http://schemas.microsoft.com/office/drawing/2014/main" id="{1FC45817-FC61-477D-85A9-EC0F601304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273" y="695738"/>
            <a:ext cx="1497495" cy="1497495"/>
          </a:xfrm>
          <a:prstGeom prst="rect">
            <a:avLst/>
          </a:prstGeom>
        </p:spPr>
      </p:pic>
      <p:pic>
        <p:nvPicPr>
          <p:cNvPr id="5" name="Graphic 4" descr="Dollar with solid fill">
            <a:extLst>
              <a:ext uri="{FF2B5EF4-FFF2-40B4-BE49-F238E27FC236}">
                <a16:creationId xmlns:a16="http://schemas.microsoft.com/office/drawing/2014/main" id="{51FDD640-2FF8-47A8-B666-79832753C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9571" y="2193232"/>
            <a:ext cx="766226" cy="766226"/>
          </a:xfrm>
          <a:prstGeom prst="rect">
            <a:avLst/>
          </a:prstGeom>
        </p:spPr>
      </p:pic>
      <p:pic>
        <p:nvPicPr>
          <p:cNvPr id="12" name="Graphic 11" descr="Dollar with solid fill">
            <a:extLst>
              <a:ext uri="{FF2B5EF4-FFF2-40B4-BE49-F238E27FC236}">
                <a16:creationId xmlns:a16="http://schemas.microsoft.com/office/drawing/2014/main" id="{8B64DFF1-87C8-47B7-A3F3-1050C2B352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6910" y="2193232"/>
            <a:ext cx="766226" cy="766226"/>
          </a:xfrm>
          <a:prstGeom prst="rect">
            <a:avLst/>
          </a:prstGeom>
        </p:spPr>
      </p:pic>
      <p:pic>
        <p:nvPicPr>
          <p:cNvPr id="13" name="Graphic 12" descr="Dollar with solid fill">
            <a:extLst>
              <a:ext uri="{FF2B5EF4-FFF2-40B4-BE49-F238E27FC236}">
                <a16:creationId xmlns:a16="http://schemas.microsoft.com/office/drawing/2014/main" id="{47543B92-2E38-4B16-A752-A7BECD095E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05856" y="2193232"/>
            <a:ext cx="766226" cy="766226"/>
          </a:xfrm>
          <a:prstGeom prst="rect">
            <a:avLst/>
          </a:prstGeom>
        </p:spPr>
      </p:pic>
      <p:pic>
        <p:nvPicPr>
          <p:cNvPr id="14" name="Graphic 13" descr="Dollar with solid fill">
            <a:extLst>
              <a:ext uri="{FF2B5EF4-FFF2-40B4-BE49-F238E27FC236}">
                <a16:creationId xmlns:a16="http://schemas.microsoft.com/office/drawing/2014/main" id="{DC101683-B480-4902-97AA-33EE4A0846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07362" y="2193232"/>
            <a:ext cx="766226" cy="766226"/>
          </a:xfrm>
          <a:prstGeom prst="rect">
            <a:avLst/>
          </a:prstGeom>
        </p:spPr>
      </p:pic>
      <p:pic>
        <p:nvPicPr>
          <p:cNvPr id="15" name="Graphic 14" descr="Dollar with solid fill">
            <a:extLst>
              <a:ext uri="{FF2B5EF4-FFF2-40B4-BE49-F238E27FC236}">
                <a16:creationId xmlns:a16="http://schemas.microsoft.com/office/drawing/2014/main" id="{85F15890-E985-4AB2-991F-1B79871D88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4701" y="2193232"/>
            <a:ext cx="766226" cy="766226"/>
          </a:xfrm>
          <a:prstGeom prst="rect">
            <a:avLst/>
          </a:prstGeom>
        </p:spPr>
      </p:pic>
      <p:pic>
        <p:nvPicPr>
          <p:cNvPr id="18" name="Graphic 17" descr="Dollar with solid fill">
            <a:extLst>
              <a:ext uri="{FF2B5EF4-FFF2-40B4-BE49-F238E27FC236}">
                <a16:creationId xmlns:a16="http://schemas.microsoft.com/office/drawing/2014/main" id="{CDC73A16-54D8-48B3-BDF7-FE972DD3D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3753" y="2193232"/>
            <a:ext cx="766226" cy="766226"/>
          </a:xfrm>
          <a:prstGeom prst="rect">
            <a:avLst/>
          </a:prstGeom>
        </p:spPr>
      </p:pic>
      <p:pic>
        <p:nvPicPr>
          <p:cNvPr id="19" name="Graphic 18" descr="Dollar with solid fill">
            <a:extLst>
              <a:ext uri="{FF2B5EF4-FFF2-40B4-BE49-F238E27FC236}">
                <a16:creationId xmlns:a16="http://schemas.microsoft.com/office/drawing/2014/main" id="{AD997F7E-5957-4BA4-8D5D-11D12CFF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259" y="2193232"/>
            <a:ext cx="766226" cy="766226"/>
          </a:xfrm>
          <a:prstGeom prst="rect">
            <a:avLst/>
          </a:prstGeom>
        </p:spPr>
      </p:pic>
      <p:pic>
        <p:nvPicPr>
          <p:cNvPr id="22" name="Graphic 21" descr="Piggy Bank with solid fill">
            <a:extLst>
              <a:ext uri="{FF2B5EF4-FFF2-40B4-BE49-F238E27FC236}">
                <a16:creationId xmlns:a16="http://schemas.microsoft.com/office/drawing/2014/main" id="{BEDED3D1-F059-41D4-9D1D-AEE32A059F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2887" y="2959458"/>
            <a:ext cx="914400" cy="914400"/>
          </a:xfrm>
          <a:prstGeom prst="rect">
            <a:avLst/>
          </a:prstGeom>
        </p:spPr>
      </p:pic>
      <p:pic>
        <p:nvPicPr>
          <p:cNvPr id="23" name="Graphic 22" descr="Piggy Bank with solid fill">
            <a:extLst>
              <a:ext uri="{FF2B5EF4-FFF2-40B4-BE49-F238E27FC236}">
                <a16:creationId xmlns:a16="http://schemas.microsoft.com/office/drawing/2014/main" id="{E2441726-1D6A-43C7-ADF4-540DA3D0E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9795" y="2917878"/>
            <a:ext cx="914400" cy="914400"/>
          </a:xfrm>
          <a:prstGeom prst="rect">
            <a:avLst/>
          </a:prstGeom>
        </p:spPr>
      </p:pic>
      <p:pic>
        <p:nvPicPr>
          <p:cNvPr id="24" name="Graphic 23" descr="Piggy Bank with solid fill">
            <a:extLst>
              <a:ext uri="{FF2B5EF4-FFF2-40B4-BE49-F238E27FC236}">
                <a16:creationId xmlns:a16="http://schemas.microsoft.com/office/drawing/2014/main" id="{5BB6783D-EA53-43A5-AF7F-E458A5168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699" y="2917878"/>
            <a:ext cx="914400" cy="914400"/>
          </a:xfrm>
          <a:prstGeom prst="rect">
            <a:avLst/>
          </a:prstGeom>
        </p:spPr>
      </p:pic>
      <p:pic>
        <p:nvPicPr>
          <p:cNvPr id="26" name="Graphic 25" descr="Zombie with solid fill">
            <a:extLst>
              <a:ext uri="{FF2B5EF4-FFF2-40B4-BE49-F238E27FC236}">
                <a16:creationId xmlns:a16="http://schemas.microsoft.com/office/drawing/2014/main" id="{4958175C-EED2-4F6B-8412-3F9E662AAF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4882" y="5514880"/>
            <a:ext cx="914400" cy="914400"/>
          </a:xfrm>
          <a:prstGeom prst="rect">
            <a:avLst/>
          </a:prstGeom>
        </p:spPr>
      </p:pic>
      <p:pic>
        <p:nvPicPr>
          <p:cNvPr id="28" name="Graphic 27" descr="Dead Fish Skeleton with solid fill">
            <a:extLst>
              <a:ext uri="{FF2B5EF4-FFF2-40B4-BE49-F238E27FC236}">
                <a16:creationId xmlns:a16="http://schemas.microsoft.com/office/drawing/2014/main" id="{E80E0457-C926-464F-9ADE-F80F892EF2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59365" y="5482736"/>
            <a:ext cx="914400" cy="914400"/>
          </a:xfrm>
          <a:prstGeom prst="rect">
            <a:avLst/>
          </a:prstGeom>
        </p:spPr>
      </p:pic>
      <p:pic>
        <p:nvPicPr>
          <p:cNvPr id="30" name="Graphic 29" descr="Withering Tree with solid fill">
            <a:extLst>
              <a:ext uri="{FF2B5EF4-FFF2-40B4-BE49-F238E27FC236}">
                <a16:creationId xmlns:a16="http://schemas.microsoft.com/office/drawing/2014/main" id="{A9C230CB-9A0F-4E98-B9FC-18B533DF590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5385" y="4648828"/>
            <a:ext cx="914400" cy="914400"/>
          </a:xfrm>
          <a:prstGeom prst="rect">
            <a:avLst/>
          </a:prstGeom>
        </p:spPr>
      </p:pic>
      <p:pic>
        <p:nvPicPr>
          <p:cNvPr id="32" name="Graphic 31" descr="Forest scene with solid fill">
            <a:extLst>
              <a:ext uri="{FF2B5EF4-FFF2-40B4-BE49-F238E27FC236}">
                <a16:creationId xmlns:a16="http://schemas.microsoft.com/office/drawing/2014/main" id="{C08F01DA-7453-4D2D-B934-D7F70E20D9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76789" y="4534065"/>
            <a:ext cx="914400" cy="914400"/>
          </a:xfrm>
          <a:prstGeom prst="rect">
            <a:avLst/>
          </a:prstGeom>
        </p:spPr>
      </p:pic>
      <p:pic>
        <p:nvPicPr>
          <p:cNvPr id="34" name="Graphic 33" descr="Deciduous tree with solid fill">
            <a:extLst>
              <a:ext uri="{FF2B5EF4-FFF2-40B4-BE49-F238E27FC236}">
                <a16:creationId xmlns:a16="http://schemas.microsoft.com/office/drawing/2014/main" id="{A57F7395-0BFA-43A5-915C-58B3FB9C511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47583" y="4556923"/>
            <a:ext cx="914400" cy="914400"/>
          </a:xfrm>
          <a:prstGeom prst="rect">
            <a:avLst/>
          </a:prstGeom>
        </p:spPr>
      </p:pic>
      <p:pic>
        <p:nvPicPr>
          <p:cNvPr id="36" name="Graphic 35" descr="Water Bottle with solid fill">
            <a:extLst>
              <a:ext uri="{FF2B5EF4-FFF2-40B4-BE49-F238E27FC236}">
                <a16:creationId xmlns:a16="http://schemas.microsoft.com/office/drawing/2014/main" id="{D10D5BAB-F367-4E5E-8CDC-0E136035C6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28458" y="3819029"/>
            <a:ext cx="914400" cy="914400"/>
          </a:xfrm>
          <a:prstGeom prst="rect">
            <a:avLst/>
          </a:prstGeom>
        </p:spPr>
      </p:pic>
      <p:pic>
        <p:nvPicPr>
          <p:cNvPr id="38" name="Graphic 37" descr="Diving with solid fill">
            <a:extLst>
              <a:ext uri="{FF2B5EF4-FFF2-40B4-BE49-F238E27FC236}">
                <a16:creationId xmlns:a16="http://schemas.microsoft.com/office/drawing/2014/main" id="{A4AF569A-D112-4BC6-B3BC-4CF04B20EF4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47583" y="5417741"/>
            <a:ext cx="914400" cy="914400"/>
          </a:xfrm>
          <a:prstGeom prst="rect">
            <a:avLst/>
          </a:prstGeom>
        </p:spPr>
      </p:pic>
      <p:pic>
        <p:nvPicPr>
          <p:cNvPr id="40" name="Graphic 39" descr="Leaky Tap with solid fill">
            <a:extLst>
              <a:ext uri="{FF2B5EF4-FFF2-40B4-BE49-F238E27FC236}">
                <a16:creationId xmlns:a16="http://schemas.microsoft.com/office/drawing/2014/main" id="{E617C915-AC71-4F2F-9DC0-0EBBEC8E2B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4887" y="3819029"/>
            <a:ext cx="914400" cy="914400"/>
          </a:xfrm>
          <a:prstGeom prst="rect">
            <a:avLst/>
          </a:prstGeom>
        </p:spPr>
      </p:pic>
      <p:pic>
        <p:nvPicPr>
          <p:cNvPr id="42" name="Graphic 41" descr="Fish with solid fill">
            <a:extLst>
              <a:ext uri="{FF2B5EF4-FFF2-40B4-BE49-F238E27FC236}">
                <a16:creationId xmlns:a16="http://schemas.microsoft.com/office/drawing/2014/main" id="{9F7D19B2-F535-43B1-BD83-CA2FE0DB6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76789" y="5478627"/>
            <a:ext cx="914400" cy="914400"/>
          </a:xfrm>
          <a:prstGeom prst="rect">
            <a:avLst/>
          </a:prstGeom>
        </p:spPr>
      </p:pic>
      <p:pic>
        <p:nvPicPr>
          <p:cNvPr id="43" name="Graphic 42" descr="Withering Tree with solid fill">
            <a:extLst>
              <a:ext uri="{FF2B5EF4-FFF2-40B4-BE49-F238E27FC236}">
                <a16:creationId xmlns:a16="http://schemas.microsoft.com/office/drawing/2014/main" id="{9D980634-AC07-460C-83AD-B5D60B3DB3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14882" y="4648828"/>
            <a:ext cx="914400" cy="914400"/>
          </a:xfrm>
          <a:prstGeom prst="rect">
            <a:avLst/>
          </a:prstGeom>
        </p:spPr>
      </p:pic>
      <p:sp>
        <p:nvSpPr>
          <p:cNvPr id="31" name="TextBox 30">
            <a:extLst>
              <a:ext uri="{FF2B5EF4-FFF2-40B4-BE49-F238E27FC236}">
                <a16:creationId xmlns:a16="http://schemas.microsoft.com/office/drawing/2014/main" id="{BD5FE200-70DA-4F18-B3F8-5B51B9F675D6}"/>
              </a:ext>
            </a:extLst>
          </p:cNvPr>
          <p:cNvSpPr txBox="1"/>
          <p:nvPr/>
        </p:nvSpPr>
        <p:spPr>
          <a:xfrm>
            <a:off x="4420654" y="3931484"/>
            <a:ext cx="3056436" cy="2400657"/>
          </a:xfrm>
          <a:prstGeom prst="rect">
            <a:avLst/>
          </a:prstGeom>
          <a:noFill/>
        </p:spPr>
        <p:txBody>
          <a:bodyPr wrap="square" rtlCol="0">
            <a:spAutoFit/>
          </a:bodyPr>
          <a:lstStyle/>
          <a:p>
            <a:pPr algn="ctr"/>
            <a:r>
              <a:rPr lang="en-US" sz="3000" dirty="0"/>
              <a:t>Who do we want to represent our future selves, or future populations? </a:t>
            </a:r>
          </a:p>
        </p:txBody>
      </p:sp>
      <p:pic>
        <p:nvPicPr>
          <p:cNvPr id="4" name="Graphic 3" descr="Arrow Right with solid fill">
            <a:extLst>
              <a:ext uri="{FF2B5EF4-FFF2-40B4-BE49-F238E27FC236}">
                <a16:creationId xmlns:a16="http://schemas.microsoft.com/office/drawing/2014/main" id="{D91A143D-76F6-4F22-872D-3F217A7CF48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974284" y="911893"/>
            <a:ext cx="1911289" cy="1911289"/>
          </a:xfrm>
          <a:prstGeom prst="rect">
            <a:avLst/>
          </a:prstGeom>
        </p:spPr>
      </p:pic>
      <p:pic>
        <p:nvPicPr>
          <p:cNvPr id="33" name="Graphic 32" descr="Arrow Right with solid fill">
            <a:extLst>
              <a:ext uri="{FF2B5EF4-FFF2-40B4-BE49-F238E27FC236}">
                <a16:creationId xmlns:a16="http://schemas.microsoft.com/office/drawing/2014/main" id="{EE852723-66A8-48BB-929B-893D532268F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10800000">
            <a:off x="4958636" y="2601983"/>
            <a:ext cx="1911289" cy="1911289"/>
          </a:xfrm>
          <a:prstGeom prst="rect">
            <a:avLst/>
          </a:prstGeom>
        </p:spPr>
      </p:pic>
      <p:pic>
        <p:nvPicPr>
          <p:cNvPr id="8" name="Graphic 7" descr="Clock with solid fill">
            <a:extLst>
              <a:ext uri="{FF2B5EF4-FFF2-40B4-BE49-F238E27FC236}">
                <a16:creationId xmlns:a16="http://schemas.microsoft.com/office/drawing/2014/main" id="{FEE67A4A-0A1C-454B-BFEF-57C59F1B48F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385157" y="2187415"/>
            <a:ext cx="1036066" cy="1036066"/>
          </a:xfrm>
          <a:prstGeom prst="rect">
            <a:avLst/>
          </a:prstGeom>
        </p:spPr>
      </p:pic>
      <p:sp>
        <p:nvSpPr>
          <p:cNvPr id="35" name="Title 2">
            <a:extLst>
              <a:ext uri="{FF2B5EF4-FFF2-40B4-BE49-F238E27FC236}">
                <a16:creationId xmlns:a16="http://schemas.microsoft.com/office/drawing/2014/main" id="{59485776-1D57-4144-AC67-9C64DBA8DAA2}"/>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70210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893647"/>
          </a:xfrm>
          <a:prstGeom prst="rect">
            <a:avLst/>
          </a:prstGeom>
          <a:noFill/>
          <a:effectLst/>
        </p:spPr>
        <p:txBody>
          <a:bodyPr wrap="square" rtlCol="0">
            <a:spAutoFit/>
          </a:bodyPr>
          <a:lstStyle/>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“Sustainability requires that we leave future generations the capacity to be as well off as we are, as to avoid enriching ourselves by impoverishing our successors.” - Solow</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Is extracting a scarce resource (natural nonrenewable resources) necessarily a bad thing? Likely depends on what we do with those scarcity rents (revenues)!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If we deplete specific natural resources in the process of economic growth, we must leave equivalent capital assets of other types to future generations so that their welfare is not diminished by this depletion.</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We can think of capital investment as another form of Pareto Efficiency, but with an intertemporal dimension. </a:t>
            </a:r>
          </a:p>
        </p:txBody>
      </p:sp>
      <p:sp>
        <p:nvSpPr>
          <p:cNvPr id="4" name="Title 2">
            <a:extLst>
              <a:ext uri="{FF2B5EF4-FFF2-40B4-BE49-F238E27FC236}">
                <a16:creationId xmlns:a16="http://schemas.microsoft.com/office/drawing/2014/main" id="{ABD988EB-B310-42DA-9E65-1B693879476A}"/>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2749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D988EB-B310-42DA-9E65-1B693879476A}"/>
              </a:ext>
            </a:extLst>
          </p:cNvPr>
          <p:cNvSpPr txBox="1">
            <a:spLocks/>
          </p:cNvSpPr>
          <p:nvPr/>
        </p:nvSpPr>
        <p:spPr>
          <a:xfrm>
            <a:off x="1297136" y="-33883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Why and How Research Happens</a:t>
            </a:r>
          </a:p>
        </p:txBody>
      </p:sp>
      <p:pic>
        <p:nvPicPr>
          <p:cNvPr id="6" name="Picture 5">
            <a:extLst>
              <a:ext uri="{FF2B5EF4-FFF2-40B4-BE49-F238E27FC236}">
                <a16:creationId xmlns:a16="http://schemas.microsoft.com/office/drawing/2014/main" id="{AE8503BC-847D-4D1A-890D-5BB441B51F20}"/>
              </a:ext>
            </a:extLst>
          </p:cNvPr>
          <p:cNvPicPr>
            <a:picLocks noChangeAspect="1"/>
          </p:cNvPicPr>
          <p:nvPr/>
        </p:nvPicPr>
        <p:blipFill>
          <a:blip r:embed="rId4"/>
          <a:stretch>
            <a:fillRect/>
          </a:stretch>
        </p:blipFill>
        <p:spPr>
          <a:xfrm>
            <a:off x="1112831" y="949569"/>
            <a:ext cx="9429147" cy="5331336"/>
          </a:xfrm>
          <a:prstGeom prst="rect">
            <a:avLst/>
          </a:prstGeom>
        </p:spPr>
      </p:pic>
    </p:spTree>
    <p:custDataLst>
      <p:tags r:id="rId1"/>
    </p:custDataLst>
    <p:extLst>
      <p:ext uri="{BB962C8B-B14F-4D97-AF65-F5344CB8AC3E}">
        <p14:creationId xmlns:p14="http://schemas.microsoft.com/office/powerpoint/2010/main" val="382806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5" y="1482657"/>
            <a:ext cx="11009309" cy="3170099"/>
          </a:xfrm>
          <a:prstGeom prst="rect">
            <a:avLst/>
          </a:prstGeom>
          <a:noFill/>
          <a:effectLst/>
        </p:spPr>
        <p:txBody>
          <a:bodyPr wrap="square" rtlCol="0">
            <a:spAutoFit/>
          </a:bodyPr>
          <a:lstStyle/>
          <a:p>
            <a:pPr marL="914400" lvl="1" indent="-457200">
              <a:buFont typeface="Arial" panose="020B0604020202020204" pitchFamily="34" charset="0"/>
              <a:buChar char="•"/>
            </a:pPr>
            <a:r>
              <a:rPr lang="en-US" sz="2400" dirty="0">
                <a:latin typeface="+mj-lt"/>
                <a:cs typeface="Calibri Light" panose="020F0302020204030204" pitchFamily="34" charset="0"/>
              </a:rPr>
              <a:t>Final Exam Review Part 2 of 2 (Prof. Austin)</a:t>
            </a:r>
          </a:p>
          <a:p>
            <a:pPr marL="1371600" lvl="2"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Final Exam: </a:t>
            </a:r>
            <a:r>
              <a:rPr lang="en-US" sz="2400" dirty="0">
                <a:latin typeface="+mj-lt"/>
                <a:cs typeface="Calibri Light" panose="020F0302020204030204" pitchFamily="34" charset="0"/>
              </a:rPr>
              <a:t>Saturday, December 10</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 4pm-6pm in Car Barn 204</a:t>
            </a:r>
          </a:p>
          <a:p>
            <a:pPr marL="1371600" lvl="2" indent="-457200">
              <a:buFont typeface="Arial" panose="020B0604020202020204" pitchFamily="34" charset="0"/>
              <a:buChar char="•"/>
            </a:pPr>
            <a:r>
              <a:rPr lang="en-US" sz="2400" dirty="0">
                <a:latin typeface="+mj-lt"/>
                <a:cs typeface="Calibri Light" panose="020F0302020204030204" pitchFamily="34" charset="0"/>
              </a:rPr>
              <a:t>Same structure as midterms with additional material from module 4</a:t>
            </a:r>
          </a:p>
          <a:p>
            <a:pPr marL="914400" lvl="1" indent="-457200">
              <a:buFont typeface="Arial" panose="020B0604020202020204" pitchFamily="34" charset="0"/>
              <a:buChar char="•"/>
            </a:pPr>
            <a:endParaRPr lang="en-US" sz="2400" baseline="30000" dirty="0">
              <a:latin typeface="+mj-lt"/>
              <a:cs typeface="Calibri Light" panose="020F0302020204030204" pitchFamily="34" charset="0"/>
            </a:endParaRPr>
          </a:p>
          <a:p>
            <a:pPr marL="914400" lvl="1" indent="-457200">
              <a:buFont typeface="Arial" panose="020B0604020202020204" pitchFamily="34" charset="0"/>
              <a:buChar char="•"/>
            </a:pPr>
            <a:endParaRPr lang="en-US" sz="2400" b="1" baseline="300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Course Evaluations: </a:t>
            </a:r>
            <a:r>
              <a:rPr lang="en-US" sz="2400" dirty="0">
                <a:latin typeface="+mj-lt"/>
                <a:cs typeface="Calibri Light" panose="020F0302020204030204" pitchFamily="34" charset="0"/>
              </a:rPr>
              <a:t>click </a:t>
            </a:r>
            <a:r>
              <a:rPr lang="en-US" sz="2400" dirty="0">
                <a:latin typeface="+mj-lt"/>
                <a:cs typeface="Calibri Light" panose="020F0302020204030204" pitchFamily="34" charset="0"/>
                <a:hlinkClick r:id="rId4"/>
              </a:rPr>
              <a:t>here</a:t>
            </a:r>
            <a:r>
              <a:rPr lang="en-US" sz="2400" dirty="0">
                <a:latin typeface="+mj-lt"/>
                <a:cs typeface="Calibri Light" panose="020F0302020204030204" pitchFamily="34" charset="0"/>
              </a:rPr>
              <a:t> or scan QR</a:t>
            </a:r>
          </a:p>
          <a:p>
            <a:pPr marL="1371600" lvl="2" indent="-457200">
              <a:buFont typeface="Arial" panose="020B0604020202020204" pitchFamily="34" charset="0"/>
              <a:buChar char="•"/>
            </a:pPr>
            <a:r>
              <a:rPr lang="en-US" sz="2400" dirty="0">
                <a:latin typeface="+mj-lt"/>
                <a:cs typeface="Calibri Light" panose="020F0302020204030204" pitchFamily="34" charset="0"/>
              </a:rPr>
              <a:t>Your feedback is very </a:t>
            </a:r>
            <a:r>
              <a:rPr lang="en-US" sz="2400" dirty="0" err="1">
                <a:latin typeface="+mj-lt"/>
                <a:cs typeface="Calibri Light" panose="020F0302020204030204" pitchFamily="34" charset="0"/>
              </a:rPr>
              <a:t>very</a:t>
            </a:r>
            <a:r>
              <a:rPr lang="en-US" sz="2400" dirty="0">
                <a:latin typeface="+mj-lt"/>
                <a:cs typeface="Calibri Light" panose="020F0302020204030204" pitchFamily="34" charset="0"/>
              </a:rPr>
              <a:t> important and valued! </a:t>
            </a:r>
          </a:p>
          <a:p>
            <a:pPr marL="1371600" lvl="2" indent="-457200">
              <a:buFont typeface="Arial" panose="020B0604020202020204" pitchFamily="34" charset="0"/>
              <a:buChar char="•"/>
            </a:pPr>
            <a:r>
              <a:rPr lang="en-US" sz="2400" dirty="0">
                <a:latin typeface="+mj-lt"/>
                <a:cs typeface="Calibri Light" panose="020F0302020204030204" pitchFamily="34" charset="0"/>
              </a:rPr>
              <a:t>This is your opportunity to grade your instructors </a:t>
            </a:r>
          </a:p>
        </p:txBody>
      </p:sp>
      <p:pic>
        <p:nvPicPr>
          <p:cNvPr id="3" name="Picture 2">
            <a:extLst>
              <a:ext uri="{FF2B5EF4-FFF2-40B4-BE49-F238E27FC236}">
                <a16:creationId xmlns:a16="http://schemas.microsoft.com/office/drawing/2014/main" id="{785C459C-5857-431F-8C88-FB361F8BAD27}"/>
              </a:ext>
            </a:extLst>
          </p:cNvPr>
          <p:cNvPicPr>
            <a:picLocks noChangeAspect="1"/>
          </p:cNvPicPr>
          <p:nvPr/>
        </p:nvPicPr>
        <p:blipFill>
          <a:blip r:embed="rId5"/>
          <a:stretch>
            <a:fillRect/>
          </a:stretch>
        </p:blipFill>
        <p:spPr>
          <a:xfrm>
            <a:off x="8403740" y="3115921"/>
            <a:ext cx="3304556" cy="3313512"/>
          </a:xfrm>
          <a:prstGeom prst="rect">
            <a:avLst/>
          </a:prstGeom>
        </p:spPr>
      </p:pic>
    </p:spTree>
    <p:custDataLst>
      <p:tags r:id="rId1"/>
    </p:custDataLst>
    <p:extLst>
      <p:ext uri="{BB962C8B-B14F-4D97-AF65-F5344CB8AC3E}">
        <p14:creationId xmlns:p14="http://schemas.microsoft.com/office/powerpoint/2010/main" val="14735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In addition to announcing this major step, EPA released </a:t>
            </a:r>
            <a:r>
              <a:rPr lang="en-US" sz="2400" dirty="0">
                <a:solidFill>
                  <a:schemeClr val="bg1"/>
                </a:solidFill>
                <a:latin typeface="+mj-lt"/>
                <a:cs typeface="Calibri Light" panose="020F0302020204030204" pitchFamily="34" charset="0"/>
                <a:hlinkClick r:id="rId5">
                  <a:extLst>
                    <a:ext uri="{A12FA001-AC4F-418D-AE19-62706E023703}">
                      <ahyp:hlinkClr xmlns:ahyp="http://schemas.microsoft.com/office/drawing/2018/hyperlinkcolor" val="tx"/>
                    </a:ext>
                  </a:extLst>
                </a:hlinkClick>
              </a:rPr>
              <a:t>new updated </a:t>
            </a:r>
            <a:r>
              <a:rPr lang="en-US" sz="2400" dirty="0">
                <a:solidFill>
                  <a:schemeClr val="bg1"/>
                </a:solidFill>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solidFill>
                  <a:schemeClr val="bg1"/>
                </a:solidFill>
                <a:latin typeface="+mj-lt"/>
                <a:cs typeface="Calibri Light" panose="020F0302020204030204" pitchFamily="34" charset="0"/>
                <a:hlinkClick r:id="rId6">
                  <a:extLst>
                    <a:ext uri="{A12FA001-AC4F-418D-AE19-62706E023703}">
                      <ahyp:hlinkClr xmlns:ahyp="http://schemas.microsoft.com/office/drawing/2018/hyperlinkcolor" val="tx"/>
                    </a:ext>
                  </a:extLst>
                </a:hlinkClick>
              </a:rPr>
              <a:t>replication code and data</a:t>
            </a:r>
            <a:r>
              <a:rPr lang="en-US" sz="2400" dirty="0">
                <a:solidFill>
                  <a:schemeClr val="bg1"/>
                </a:solidFill>
                <a:latin typeface="+mj-lt"/>
                <a:cs typeface="Calibri Light" panose="020F0302020204030204" pitchFamily="34" charset="0"/>
              </a:rPr>
              <a:t>!)</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24568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addition to announcing this major step, EPA released </a:t>
            </a:r>
            <a:r>
              <a:rPr lang="en-US" sz="2400" dirty="0">
                <a:latin typeface="+mj-lt"/>
                <a:cs typeface="Calibri Light" panose="020F0302020204030204" pitchFamily="34" charset="0"/>
                <a:hlinkClick r:id="rId5"/>
              </a:rPr>
              <a:t>new updated </a:t>
            </a:r>
            <a:r>
              <a:rPr lang="en-US" sz="2400" dirty="0">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latin typeface="+mj-lt"/>
                <a:cs typeface="Calibri Light" panose="020F0302020204030204" pitchFamily="34" charset="0"/>
                <a:hlinkClick r:id="rId6"/>
              </a:rPr>
              <a:t>replication code and data</a:t>
            </a:r>
            <a:r>
              <a:rPr lang="en-US" sz="2400" dirty="0">
                <a:latin typeface="+mj-lt"/>
                <a:cs typeface="Calibri Light" panose="020F0302020204030204" pitchFamily="34" charset="0"/>
              </a:rPr>
              <a:t>!)</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206692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287326"/>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4 Main Climate-Economy Modules</a:t>
            </a:r>
          </a:p>
        </p:txBody>
      </p:sp>
      <p:pic>
        <p:nvPicPr>
          <p:cNvPr id="3" name="Picture 2">
            <a:extLst>
              <a:ext uri="{FF2B5EF4-FFF2-40B4-BE49-F238E27FC236}">
                <a16:creationId xmlns:a16="http://schemas.microsoft.com/office/drawing/2014/main" id="{3F27EF66-BAF5-4500-B6FA-AC8DC808F708}"/>
              </a:ext>
            </a:extLst>
          </p:cNvPr>
          <p:cNvPicPr>
            <a:picLocks noChangeAspect="1"/>
          </p:cNvPicPr>
          <p:nvPr/>
        </p:nvPicPr>
        <p:blipFill>
          <a:blip r:embed="rId4"/>
          <a:stretch>
            <a:fillRect/>
          </a:stretch>
        </p:blipFill>
        <p:spPr>
          <a:xfrm>
            <a:off x="633577" y="911635"/>
            <a:ext cx="10924846" cy="5359863"/>
          </a:xfrm>
          <a:prstGeom prst="rect">
            <a:avLst/>
          </a:prstGeom>
        </p:spPr>
      </p:pic>
      <p:sp>
        <p:nvSpPr>
          <p:cNvPr id="4" name="TextBox 3">
            <a:extLst>
              <a:ext uri="{FF2B5EF4-FFF2-40B4-BE49-F238E27FC236}">
                <a16:creationId xmlns:a16="http://schemas.microsoft.com/office/drawing/2014/main" id="{AAA4B22D-3020-41C8-A03A-A1D9C984B172}"/>
              </a:ext>
            </a:extLst>
          </p:cNvPr>
          <p:cNvSpPr txBox="1"/>
          <p:nvPr/>
        </p:nvSpPr>
        <p:spPr>
          <a:xfrm>
            <a:off x="9733784" y="1273030"/>
            <a:ext cx="1964573" cy="2031325"/>
          </a:xfrm>
          <a:prstGeom prst="rect">
            <a:avLst/>
          </a:prstGeom>
          <a:noFill/>
        </p:spPr>
        <p:txBody>
          <a:bodyPr wrap="square" rtlCol="0">
            <a:spAutoFit/>
          </a:bodyPr>
          <a:lstStyle/>
          <a:p>
            <a:r>
              <a:rPr lang="en-US" dirty="0"/>
              <a:t>This part, the SCC, is the difference between the baseline model and the model with an extra ton of carbon dioxide</a:t>
            </a:r>
          </a:p>
        </p:txBody>
      </p:sp>
    </p:spTree>
    <p:custDataLst>
      <p:tags r:id="rId1"/>
    </p:custDataLst>
    <p:extLst>
      <p:ext uri="{BB962C8B-B14F-4D97-AF65-F5344CB8AC3E}">
        <p14:creationId xmlns:p14="http://schemas.microsoft.com/office/powerpoint/2010/main" val="15762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AD90D3-FDF8-4286-B718-F66F9A27D3DC}"/>
              </a:ext>
            </a:extLst>
          </p:cNvPr>
          <p:cNvPicPr>
            <a:picLocks noChangeAspect="1"/>
          </p:cNvPicPr>
          <p:nvPr/>
        </p:nvPicPr>
        <p:blipFill rotWithShape="1">
          <a:blip r:embed="rId4"/>
          <a:srcRect l="2206" t="48636" r="82418" b="31894"/>
          <a:stretch/>
        </p:blipFill>
        <p:spPr>
          <a:xfrm>
            <a:off x="929388" y="964884"/>
            <a:ext cx="1679714" cy="1043609"/>
          </a:xfrm>
          <a:prstGeom prst="rect">
            <a:avLst/>
          </a:prstGeom>
        </p:spPr>
      </p:pic>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 Updated SC-GHGs</a:t>
            </a:r>
          </a:p>
        </p:txBody>
      </p:sp>
      <p:sp>
        <p:nvSpPr>
          <p:cNvPr id="16" name="TextBox 15">
            <a:extLst>
              <a:ext uri="{FF2B5EF4-FFF2-40B4-BE49-F238E27FC236}">
                <a16:creationId xmlns:a16="http://schemas.microsoft.com/office/drawing/2014/main" id="{9118E642-7067-4A95-B4D4-568F719FA3ED}"/>
              </a:ext>
            </a:extLst>
          </p:cNvPr>
          <p:cNvSpPr txBox="1"/>
          <p:nvPr/>
        </p:nvSpPr>
        <p:spPr>
          <a:xfrm>
            <a:off x="2978426" y="1302022"/>
            <a:ext cx="7636566" cy="369332"/>
          </a:xfrm>
          <a:prstGeom prst="rect">
            <a:avLst/>
          </a:prstGeom>
          <a:noFill/>
        </p:spPr>
        <p:txBody>
          <a:bodyPr wrap="square" lIns="0" tIns="0" rIns="0" bIns="0" rtlCol="0">
            <a:spAutoFit/>
          </a:bodyPr>
          <a:lstStyle/>
          <a:p>
            <a:r>
              <a:rPr lang="en-US" sz="2400" dirty="0">
                <a:latin typeface="+mj-lt"/>
              </a:rPr>
              <a:t>Statistical probabilistic growth scenarios linked to emissions</a:t>
            </a:r>
          </a:p>
        </p:txBody>
      </p:sp>
      <p:pic>
        <p:nvPicPr>
          <p:cNvPr id="4" name="Graphic 3">
            <a:extLst>
              <a:ext uri="{FF2B5EF4-FFF2-40B4-BE49-F238E27FC236}">
                <a16:creationId xmlns:a16="http://schemas.microsoft.com/office/drawing/2014/main" id="{5631420C-D0AF-4CE3-959C-4CAC332407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99" y="2302328"/>
            <a:ext cx="10744200" cy="4029075"/>
          </a:xfrm>
          <a:prstGeom prst="rect">
            <a:avLst/>
          </a:prstGeom>
        </p:spPr>
      </p:pic>
    </p:spTree>
    <p:custDataLst>
      <p:tags r:id="rId1"/>
    </p:custDataLst>
    <p:extLst>
      <p:ext uri="{BB962C8B-B14F-4D97-AF65-F5344CB8AC3E}">
        <p14:creationId xmlns:p14="http://schemas.microsoft.com/office/powerpoint/2010/main" val="341997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118E642-7067-4A95-B4D4-568F719FA3ED}"/>
              </a:ext>
            </a:extLst>
          </p:cNvPr>
          <p:cNvSpPr txBox="1"/>
          <p:nvPr/>
        </p:nvSpPr>
        <p:spPr>
          <a:xfrm>
            <a:off x="3270332" y="1260842"/>
            <a:ext cx="7636566" cy="369332"/>
          </a:xfrm>
          <a:prstGeom prst="rect">
            <a:avLst/>
          </a:prstGeom>
          <a:noFill/>
        </p:spPr>
        <p:txBody>
          <a:bodyPr wrap="square" lIns="0" tIns="0" rIns="0" bIns="0" rtlCol="0">
            <a:spAutoFit/>
          </a:bodyPr>
          <a:lstStyle/>
          <a:p>
            <a:r>
              <a:rPr lang="en-US" sz="2400" dirty="0">
                <a:latin typeface="+mj-lt"/>
              </a:rPr>
              <a:t>Reduced complexity climate systems model – FaIR1.6</a:t>
            </a:r>
          </a:p>
        </p:txBody>
      </p:sp>
      <p:pic>
        <p:nvPicPr>
          <p:cNvPr id="9" name="Picture 8">
            <a:extLst>
              <a:ext uri="{FF2B5EF4-FFF2-40B4-BE49-F238E27FC236}">
                <a16:creationId xmlns:a16="http://schemas.microsoft.com/office/drawing/2014/main" id="{402B6055-12DA-43B9-B55D-87E141508FCC}"/>
              </a:ext>
            </a:extLst>
          </p:cNvPr>
          <p:cNvPicPr>
            <a:picLocks noChangeAspect="1"/>
          </p:cNvPicPr>
          <p:nvPr/>
        </p:nvPicPr>
        <p:blipFill rotWithShape="1">
          <a:blip r:embed="rId4"/>
          <a:srcRect l="21312" t="48265" r="63495" b="32265"/>
          <a:stretch/>
        </p:blipFill>
        <p:spPr>
          <a:xfrm>
            <a:off x="939327" y="923704"/>
            <a:ext cx="1659835" cy="1043609"/>
          </a:xfrm>
          <a:prstGeom prst="rect">
            <a:avLst/>
          </a:prstGeom>
        </p:spPr>
      </p:pic>
      <p:sp>
        <p:nvSpPr>
          <p:cNvPr id="8" name="Title 2">
            <a:extLst>
              <a:ext uri="{FF2B5EF4-FFF2-40B4-BE49-F238E27FC236}">
                <a16:creationId xmlns:a16="http://schemas.microsoft.com/office/drawing/2014/main" id="{65EEB682-552D-4D8B-B3C9-0D268E151966}"/>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pic>
        <p:nvPicPr>
          <p:cNvPr id="3" name="Graphic 2">
            <a:extLst>
              <a:ext uri="{FF2B5EF4-FFF2-40B4-BE49-F238E27FC236}">
                <a16:creationId xmlns:a16="http://schemas.microsoft.com/office/drawing/2014/main" id="{CE11288D-1C44-4C2F-A7CA-592C260946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99" y="2136915"/>
            <a:ext cx="10744200" cy="4029075"/>
          </a:xfrm>
          <a:prstGeom prst="rect">
            <a:avLst/>
          </a:prstGeom>
        </p:spPr>
      </p:pic>
    </p:spTree>
    <p:custDataLst>
      <p:tags r:id="rId1"/>
    </p:custDataLst>
    <p:extLst>
      <p:ext uri="{BB962C8B-B14F-4D97-AF65-F5344CB8AC3E}">
        <p14:creationId xmlns:p14="http://schemas.microsoft.com/office/powerpoint/2010/main" val="342834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4DD03-C1BF-457D-A7A7-0454593CE650}"/>
              </a:ext>
            </a:extLst>
          </p:cNvPr>
          <p:cNvPicPr>
            <a:picLocks noChangeAspect="1"/>
          </p:cNvPicPr>
          <p:nvPr/>
        </p:nvPicPr>
        <p:blipFill rotWithShape="1">
          <a:blip r:embed="rId4"/>
          <a:srcRect l="39811" t="48636" r="45178" b="32265"/>
          <a:stretch/>
        </p:blipFill>
        <p:spPr>
          <a:xfrm>
            <a:off x="949266" y="974821"/>
            <a:ext cx="1639957" cy="1023733"/>
          </a:xfrm>
          <a:prstGeom prst="rect">
            <a:avLst/>
          </a:prstGeom>
        </p:spPr>
      </p:pic>
      <p:sp>
        <p:nvSpPr>
          <p:cNvPr id="7" name="Title 2">
            <a:extLst>
              <a:ext uri="{FF2B5EF4-FFF2-40B4-BE49-F238E27FC236}">
                <a16:creationId xmlns:a16="http://schemas.microsoft.com/office/drawing/2014/main" id="{9E8F69CC-071A-4E5D-AFDF-7775467AAF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
        <p:nvSpPr>
          <p:cNvPr id="9" name="Rectangle: Rounded Corners 8">
            <a:extLst>
              <a:ext uri="{FF2B5EF4-FFF2-40B4-BE49-F238E27FC236}">
                <a16:creationId xmlns:a16="http://schemas.microsoft.com/office/drawing/2014/main" id="{4B15DDE9-3880-4147-8B01-7AB403FBDFE6}"/>
              </a:ext>
            </a:extLst>
          </p:cNvPr>
          <p:cNvSpPr/>
          <p:nvPr/>
        </p:nvSpPr>
        <p:spPr>
          <a:xfrm>
            <a:off x="2790357" y="5405388"/>
            <a:ext cx="2385850" cy="751490"/>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Labor Productivity</a:t>
            </a:r>
          </a:p>
          <a:p>
            <a:r>
              <a:rPr lang="en-US" sz="1400" dirty="0"/>
              <a:t>Rode et al. (2022)</a:t>
            </a:r>
          </a:p>
        </p:txBody>
      </p:sp>
      <p:sp>
        <p:nvSpPr>
          <p:cNvPr id="10" name="Rectangle: Rounded Corners 9">
            <a:extLst>
              <a:ext uri="{FF2B5EF4-FFF2-40B4-BE49-F238E27FC236}">
                <a16:creationId xmlns:a16="http://schemas.microsoft.com/office/drawing/2014/main" id="{7396FFB5-B942-4724-B8A2-2EA0A75B6D87}"/>
              </a:ext>
            </a:extLst>
          </p:cNvPr>
          <p:cNvSpPr/>
          <p:nvPr/>
        </p:nvSpPr>
        <p:spPr>
          <a:xfrm>
            <a:off x="2790357" y="1587505"/>
            <a:ext cx="2391102" cy="815868"/>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Mortality</a:t>
            </a:r>
          </a:p>
          <a:p>
            <a:r>
              <a:rPr lang="en-US" sz="1400" dirty="0"/>
              <a:t>Carleton et al. (2022)</a:t>
            </a:r>
          </a:p>
        </p:txBody>
      </p:sp>
      <p:sp>
        <p:nvSpPr>
          <p:cNvPr id="11" name="Rectangle: Rounded Corners 10">
            <a:extLst>
              <a:ext uri="{FF2B5EF4-FFF2-40B4-BE49-F238E27FC236}">
                <a16:creationId xmlns:a16="http://schemas.microsoft.com/office/drawing/2014/main" id="{B3766822-241B-46ED-898C-1EB1D1A24F69}"/>
              </a:ext>
            </a:extLst>
          </p:cNvPr>
          <p:cNvSpPr/>
          <p:nvPr/>
        </p:nvSpPr>
        <p:spPr>
          <a:xfrm>
            <a:off x="2790357" y="2529490"/>
            <a:ext cx="2391102"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Energy </a:t>
            </a:r>
          </a:p>
          <a:p>
            <a:r>
              <a:rPr lang="en-US" sz="1400" dirty="0"/>
              <a:t>Rode et al. (2021)</a:t>
            </a:r>
          </a:p>
        </p:txBody>
      </p:sp>
      <p:sp>
        <p:nvSpPr>
          <p:cNvPr id="12" name="Rectangle: Rounded Corners 11">
            <a:extLst>
              <a:ext uri="{FF2B5EF4-FFF2-40B4-BE49-F238E27FC236}">
                <a16:creationId xmlns:a16="http://schemas.microsoft.com/office/drawing/2014/main" id="{253F926E-6BB9-4C0A-8FC2-4047116CBD09}"/>
              </a:ext>
            </a:extLst>
          </p:cNvPr>
          <p:cNvSpPr/>
          <p:nvPr/>
        </p:nvSpPr>
        <p:spPr>
          <a:xfrm>
            <a:off x="2790358" y="3488562"/>
            <a:ext cx="2391100"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fr-FR" sz="2000" dirty="0"/>
              <a:t>Agriculture</a:t>
            </a:r>
            <a:r>
              <a:rPr lang="fr-FR" dirty="0"/>
              <a:t> </a:t>
            </a:r>
          </a:p>
          <a:p>
            <a:r>
              <a:rPr lang="fr-FR" sz="1400" dirty="0" err="1"/>
              <a:t>Hultgren</a:t>
            </a:r>
            <a:r>
              <a:rPr lang="fr-FR" sz="1400" dirty="0"/>
              <a:t> et al. (2022)</a:t>
            </a:r>
            <a:endParaRPr lang="en-US" sz="1400" dirty="0"/>
          </a:p>
        </p:txBody>
      </p:sp>
      <p:sp>
        <p:nvSpPr>
          <p:cNvPr id="13" name="Rectangle: Rounded Corners 12">
            <a:extLst>
              <a:ext uri="{FF2B5EF4-FFF2-40B4-BE49-F238E27FC236}">
                <a16:creationId xmlns:a16="http://schemas.microsoft.com/office/drawing/2014/main" id="{29520B7D-C863-40FA-9B3D-9B31B5CDA327}"/>
              </a:ext>
            </a:extLst>
          </p:cNvPr>
          <p:cNvSpPr/>
          <p:nvPr/>
        </p:nvSpPr>
        <p:spPr>
          <a:xfrm>
            <a:off x="2790358" y="4446316"/>
            <a:ext cx="2385850"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Coastal Damages </a:t>
            </a:r>
          </a:p>
          <a:p>
            <a:r>
              <a:rPr lang="en-US" sz="1200" dirty="0"/>
              <a:t>Diaz (2016), </a:t>
            </a:r>
            <a:r>
              <a:rPr lang="en-US" sz="1200" dirty="0" err="1"/>
              <a:t>Depsky</a:t>
            </a:r>
            <a:r>
              <a:rPr lang="en-US" sz="1200" dirty="0"/>
              <a:t> et al. (2022), </a:t>
            </a:r>
            <a:r>
              <a:rPr lang="da-DK" sz="1200" dirty="0"/>
              <a:t>Kopp et al. (2016), Garner et al. (2021) </a:t>
            </a:r>
            <a:endParaRPr lang="en-US" sz="1200" dirty="0"/>
          </a:p>
        </p:txBody>
      </p:sp>
      <p:sp>
        <p:nvSpPr>
          <p:cNvPr id="14" name="Rectangle: Rounded Corners 13">
            <a:extLst>
              <a:ext uri="{FF2B5EF4-FFF2-40B4-BE49-F238E27FC236}">
                <a16:creationId xmlns:a16="http://schemas.microsoft.com/office/drawing/2014/main" id="{149429DE-3B07-4AF0-92EA-448E5C0033FD}"/>
              </a:ext>
            </a:extLst>
          </p:cNvPr>
          <p:cNvSpPr/>
          <p:nvPr/>
        </p:nvSpPr>
        <p:spPr>
          <a:xfrm>
            <a:off x="5588738" y="4446316"/>
            <a:ext cx="2391104"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Coastal Damages </a:t>
            </a:r>
          </a:p>
          <a:p>
            <a:r>
              <a:rPr lang="en-US" sz="1400" dirty="0"/>
              <a:t>Diaz (2016), Wong et al. (2017)</a:t>
            </a:r>
          </a:p>
        </p:txBody>
      </p:sp>
      <p:sp>
        <p:nvSpPr>
          <p:cNvPr id="17" name="Rectangle: Rounded Corners 16">
            <a:extLst>
              <a:ext uri="{FF2B5EF4-FFF2-40B4-BE49-F238E27FC236}">
                <a16:creationId xmlns:a16="http://schemas.microsoft.com/office/drawing/2014/main" id="{C60D7456-05BA-4FFA-B62D-ECA2FABF4B5A}"/>
              </a:ext>
            </a:extLst>
          </p:cNvPr>
          <p:cNvSpPr/>
          <p:nvPr/>
        </p:nvSpPr>
        <p:spPr>
          <a:xfrm>
            <a:off x="5588737" y="3488562"/>
            <a:ext cx="2391104"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fr-FR" sz="2000" dirty="0"/>
              <a:t>Agriculture</a:t>
            </a:r>
            <a:r>
              <a:rPr lang="fr-FR" dirty="0"/>
              <a:t> </a:t>
            </a:r>
          </a:p>
          <a:p>
            <a:r>
              <a:rPr lang="fr-FR" sz="1400" dirty="0"/>
              <a:t>Moore et al. (2017)</a:t>
            </a:r>
            <a:endParaRPr lang="en-US" sz="1400" dirty="0"/>
          </a:p>
        </p:txBody>
      </p:sp>
      <p:sp>
        <p:nvSpPr>
          <p:cNvPr id="18" name="Rectangle: Rounded Corners 17">
            <a:extLst>
              <a:ext uri="{FF2B5EF4-FFF2-40B4-BE49-F238E27FC236}">
                <a16:creationId xmlns:a16="http://schemas.microsoft.com/office/drawing/2014/main" id="{790F0D9F-9A1C-4E69-A4D4-23BC3217584E}"/>
              </a:ext>
            </a:extLst>
          </p:cNvPr>
          <p:cNvSpPr/>
          <p:nvPr/>
        </p:nvSpPr>
        <p:spPr>
          <a:xfrm>
            <a:off x="5588737" y="2529490"/>
            <a:ext cx="2391105"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Energy </a:t>
            </a:r>
          </a:p>
          <a:p>
            <a:r>
              <a:rPr lang="en-US" sz="1400" dirty="0"/>
              <a:t>Clarke et al. (2018)</a:t>
            </a:r>
          </a:p>
        </p:txBody>
      </p:sp>
      <p:sp>
        <p:nvSpPr>
          <p:cNvPr id="19" name="Rectangle: Rounded Corners 18">
            <a:extLst>
              <a:ext uri="{FF2B5EF4-FFF2-40B4-BE49-F238E27FC236}">
                <a16:creationId xmlns:a16="http://schemas.microsoft.com/office/drawing/2014/main" id="{0E0D1497-4378-46E7-93BE-9D6C4EED95D3}"/>
              </a:ext>
            </a:extLst>
          </p:cNvPr>
          <p:cNvSpPr/>
          <p:nvPr/>
        </p:nvSpPr>
        <p:spPr>
          <a:xfrm>
            <a:off x="5588737" y="1587505"/>
            <a:ext cx="2391105" cy="815868"/>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Mortality</a:t>
            </a:r>
          </a:p>
          <a:p>
            <a:r>
              <a:rPr lang="en-US" sz="1400" dirty="0" err="1"/>
              <a:t>Cromar</a:t>
            </a:r>
            <a:r>
              <a:rPr lang="en-US" sz="1400" dirty="0"/>
              <a:t> et al. (2022)</a:t>
            </a:r>
          </a:p>
        </p:txBody>
      </p:sp>
      <p:sp>
        <p:nvSpPr>
          <p:cNvPr id="20" name="Rectangle: Rounded Corners 19">
            <a:extLst>
              <a:ext uri="{FF2B5EF4-FFF2-40B4-BE49-F238E27FC236}">
                <a16:creationId xmlns:a16="http://schemas.microsoft.com/office/drawing/2014/main" id="{CA6FCFAD-E8F5-4B09-B30E-3B0FEB968B23}"/>
              </a:ext>
            </a:extLst>
          </p:cNvPr>
          <p:cNvSpPr/>
          <p:nvPr/>
        </p:nvSpPr>
        <p:spPr>
          <a:xfrm>
            <a:off x="8387119" y="1587505"/>
            <a:ext cx="2391105" cy="4569373"/>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CE79408-1654-43B7-AB6C-41C4EC707741}"/>
              </a:ext>
            </a:extLst>
          </p:cNvPr>
          <p:cNvSpPr txBox="1"/>
          <p:nvPr/>
        </p:nvSpPr>
        <p:spPr>
          <a:xfrm>
            <a:off x="2990057" y="875429"/>
            <a:ext cx="7935310" cy="523220"/>
          </a:xfrm>
          <a:prstGeom prst="rect">
            <a:avLst/>
          </a:prstGeom>
          <a:noFill/>
        </p:spPr>
        <p:txBody>
          <a:bodyPr wrap="square" rtlCol="0">
            <a:spAutoFit/>
          </a:bodyPr>
          <a:lstStyle/>
          <a:p>
            <a:r>
              <a:rPr lang="en-US" sz="2800" b="1" dirty="0">
                <a:latin typeface="+mn-lt"/>
              </a:rPr>
              <a:t>    DSCIM		       GIVE		 Meta-Analysis</a:t>
            </a:r>
          </a:p>
        </p:txBody>
      </p:sp>
      <p:sp>
        <p:nvSpPr>
          <p:cNvPr id="22" name="TextBox 21">
            <a:extLst>
              <a:ext uri="{FF2B5EF4-FFF2-40B4-BE49-F238E27FC236}">
                <a16:creationId xmlns:a16="http://schemas.microsoft.com/office/drawing/2014/main" id="{27BBEEFA-229E-401C-A05D-B84617F7F161}"/>
              </a:ext>
            </a:extLst>
          </p:cNvPr>
          <p:cNvSpPr txBox="1"/>
          <p:nvPr/>
        </p:nvSpPr>
        <p:spPr>
          <a:xfrm>
            <a:off x="8668271" y="1695894"/>
            <a:ext cx="2322787" cy="1200329"/>
          </a:xfrm>
          <a:prstGeom prst="rect">
            <a:avLst/>
          </a:prstGeom>
          <a:noFill/>
        </p:spPr>
        <p:txBody>
          <a:bodyPr wrap="square" rtlCol="0">
            <a:spAutoFit/>
          </a:bodyPr>
          <a:lstStyle/>
          <a:p>
            <a:r>
              <a:rPr lang="en-US" sz="2000" dirty="0">
                <a:latin typeface="+mn-lt"/>
              </a:rPr>
              <a:t>No sectoral disaggregation</a:t>
            </a:r>
          </a:p>
          <a:p>
            <a:r>
              <a:rPr lang="en-US" sz="1600" dirty="0">
                <a:latin typeface="+mn-lt"/>
              </a:rPr>
              <a:t>Howard and Sterner (2017)</a:t>
            </a:r>
          </a:p>
        </p:txBody>
      </p:sp>
    </p:spTree>
    <p:custDataLst>
      <p:tags r:id="rId1"/>
    </p:custDataLst>
    <p:extLst>
      <p:ext uri="{BB962C8B-B14F-4D97-AF65-F5344CB8AC3E}">
        <p14:creationId xmlns:p14="http://schemas.microsoft.com/office/powerpoint/2010/main" val="146146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118E642-7067-4A95-B4D4-568F719FA3ED}"/>
              </a:ext>
            </a:extLst>
          </p:cNvPr>
          <p:cNvSpPr txBox="1"/>
          <p:nvPr/>
        </p:nvSpPr>
        <p:spPr>
          <a:xfrm>
            <a:off x="3634409" y="1303602"/>
            <a:ext cx="7636566" cy="369332"/>
          </a:xfrm>
          <a:prstGeom prst="rect">
            <a:avLst/>
          </a:prstGeom>
          <a:noFill/>
        </p:spPr>
        <p:txBody>
          <a:bodyPr wrap="square" lIns="0" tIns="0" rIns="0" bIns="0" rtlCol="0">
            <a:spAutoFit/>
          </a:bodyPr>
          <a:lstStyle/>
          <a:p>
            <a:r>
              <a:rPr lang="en-US" sz="2400" dirty="0">
                <a:latin typeface="+mj-lt"/>
              </a:rPr>
              <a:t>Dynamic growth-consistent discount rate</a:t>
            </a:r>
          </a:p>
        </p:txBody>
      </p:sp>
      <p:pic>
        <p:nvPicPr>
          <p:cNvPr id="6" name="Picture 5">
            <a:extLst>
              <a:ext uri="{FF2B5EF4-FFF2-40B4-BE49-F238E27FC236}">
                <a16:creationId xmlns:a16="http://schemas.microsoft.com/office/drawing/2014/main" id="{E4045607-6E39-48DE-9ACA-72D9294BF371}"/>
              </a:ext>
            </a:extLst>
          </p:cNvPr>
          <p:cNvPicPr>
            <a:picLocks noChangeAspect="1"/>
          </p:cNvPicPr>
          <p:nvPr/>
        </p:nvPicPr>
        <p:blipFill rotWithShape="1">
          <a:blip r:embed="rId4"/>
          <a:srcRect l="59479" t="48636" r="26361" b="32265"/>
          <a:stretch/>
        </p:blipFill>
        <p:spPr>
          <a:xfrm>
            <a:off x="995727" y="974821"/>
            <a:ext cx="1547035" cy="1023733"/>
          </a:xfrm>
          <a:prstGeom prst="rect">
            <a:avLst/>
          </a:prstGeom>
        </p:spPr>
      </p:pic>
      <p:pic>
        <p:nvPicPr>
          <p:cNvPr id="3" name="Graphic 2">
            <a:extLst>
              <a:ext uri="{FF2B5EF4-FFF2-40B4-BE49-F238E27FC236}">
                <a16:creationId xmlns:a16="http://schemas.microsoft.com/office/drawing/2014/main" id="{94B7130F-92C2-4A45-841D-51EAE09E70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3706" y="1842502"/>
            <a:ext cx="6864586" cy="4576391"/>
          </a:xfrm>
          <a:prstGeom prst="rect">
            <a:avLst/>
          </a:prstGeom>
        </p:spPr>
      </p:pic>
      <p:sp>
        <p:nvSpPr>
          <p:cNvPr id="7" name="Title 2">
            <a:extLst>
              <a:ext uri="{FF2B5EF4-FFF2-40B4-BE49-F238E27FC236}">
                <a16:creationId xmlns:a16="http://schemas.microsoft.com/office/drawing/2014/main" id="{0B3F9533-4A97-4074-AF26-6D6FE7462CFD}"/>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Tree>
    <p:custDataLst>
      <p:tags r:id="rId1"/>
    </p:custDataLst>
    <p:extLst>
      <p:ext uri="{BB962C8B-B14F-4D97-AF65-F5344CB8AC3E}">
        <p14:creationId xmlns:p14="http://schemas.microsoft.com/office/powerpoint/2010/main" val="2569355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24060</TotalTime>
  <Words>1883</Words>
  <Application>Microsoft Office PowerPoint</Application>
  <PresentationFormat>Widescreen</PresentationFormat>
  <Paragraphs>242</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Times New Roman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  The Market for College Education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Parthum, Bryan</cp:lastModifiedBy>
  <cp:revision>689</cp:revision>
  <dcterms:created xsi:type="dcterms:W3CDTF">2018-08-24T16:58:07Z</dcterms:created>
  <dcterms:modified xsi:type="dcterms:W3CDTF">2022-11-30T15:59:52Z</dcterms:modified>
</cp:coreProperties>
</file>